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 id="2147483671" r:id="rId2"/>
  </p:sldMasterIdLst>
  <p:notesMasterIdLst>
    <p:notesMasterId r:id="rId34"/>
  </p:notesMasterIdLst>
  <p:sldIdLst>
    <p:sldId id="256" r:id="rId3"/>
    <p:sldId id="257" r:id="rId4"/>
    <p:sldId id="331" r:id="rId5"/>
    <p:sldId id="357" r:id="rId6"/>
    <p:sldId id="358" r:id="rId7"/>
    <p:sldId id="308" r:id="rId8"/>
    <p:sldId id="359" r:id="rId9"/>
    <p:sldId id="290" r:id="rId10"/>
    <p:sldId id="289" r:id="rId11"/>
    <p:sldId id="360" r:id="rId12"/>
    <p:sldId id="361" r:id="rId13"/>
    <p:sldId id="362" r:id="rId14"/>
    <p:sldId id="363" r:id="rId15"/>
    <p:sldId id="364" r:id="rId16"/>
    <p:sldId id="365" r:id="rId17"/>
    <p:sldId id="366" r:id="rId18"/>
    <p:sldId id="367" r:id="rId19"/>
    <p:sldId id="368" r:id="rId20"/>
    <p:sldId id="369" r:id="rId21"/>
    <p:sldId id="370" r:id="rId22"/>
    <p:sldId id="371" r:id="rId23"/>
    <p:sldId id="372" r:id="rId24"/>
    <p:sldId id="373" r:id="rId25"/>
    <p:sldId id="288" r:id="rId26"/>
    <p:sldId id="374" r:id="rId27"/>
    <p:sldId id="375" r:id="rId28"/>
    <p:sldId id="376" r:id="rId29"/>
    <p:sldId id="377" r:id="rId30"/>
    <p:sldId id="378" r:id="rId31"/>
    <p:sldId id="379" r:id="rId32"/>
    <p:sldId id="287" r:id="rId3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jQDfkaK4E7rj6cteZsa7aO4aVn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帳戶" initials="M帳" lastIdx="4" clrIdx="0">
    <p:extLst>
      <p:ext uri="{19B8F6BF-5375-455C-9EA6-DF929625EA0E}">
        <p15:presenceInfo xmlns:p15="http://schemas.microsoft.com/office/powerpoint/2012/main" userId="89b08cced16d70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6400"/>
    <a:srgbClr val="FCE2C4"/>
    <a:srgbClr val="BE8661"/>
    <a:srgbClr val="FED55C"/>
    <a:srgbClr val="FF706C"/>
    <a:srgbClr val="F1F1F1"/>
    <a:srgbClr val="512D26"/>
    <a:srgbClr val="E87769"/>
    <a:srgbClr val="FF928F"/>
    <a:srgbClr val="F067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82"/>
    <p:restoredTop sz="78288"/>
  </p:normalViewPr>
  <p:slideViewPr>
    <p:cSldViewPr snapToGrid="0">
      <p:cViewPr varScale="1">
        <p:scale>
          <a:sx n="90" d="100"/>
          <a:sy n="90" d="100"/>
        </p:scale>
        <p:origin x="1662" y="102"/>
      </p:cViewPr>
      <p:guideLst>
        <p:guide orient="horz" pos="2160"/>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030033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0183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81C917AF-3F3F-B8E5-6310-7EBF27EBD260}"/>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FD98DE87-3298-D0FC-0742-4C5E26D3C56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CACD6753-9D2D-78B4-18F9-7E1F1D35A68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0372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F7DBCBBF-5C5A-37BA-1186-A699B71B286B}"/>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C56E092B-D982-D543-E104-881F5A0F1E7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BF7943D4-6511-D024-88E3-9718B04B97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4034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C051BC62-3344-E198-A852-3B2EAE385437}"/>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447B0568-C2C1-835B-EB1F-C808C8BE3B8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B74F04B0-2182-715B-3219-1FA393218D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8209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endParaRPr kumimoji="1" lang="zh-TW" altLang="en-US" dirty="0"/>
          </a:p>
        </p:txBody>
      </p:sp>
    </p:spTree>
    <p:extLst>
      <p:ext uri="{BB962C8B-B14F-4D97-AF65-F5344CB8AC3E}">
        <p14:creationId xmlns:p14="http://schemas.microsoft.com/office/powerpoint/2010/main" val="2178175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ED40AAF-741A-AE2C-616A-AD6FE210E492}"/>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xmlns="" id="{8B3AE639-AD0D-1AA5-35ED-7B38C017A40F}"/>
              </a:ext>
            </a:extLst>
          </p:cNvPr>
          <p:cNvSpPr>
            <a:spLocks noGrp="1" noRot="1" noChangeAspect="1"/>
          </p:cNvSpPr>
          <p:nvPr>
            <p:ph type="sldImg"/>
          </p:nvPr>
        </p:nvSpPr>
        <p:spPr>
          <a:xfrm>
            <a:off x="381000" y="685800"/>
            <a:ext cx="6096000" cy="3429000"/>
          </a:xfrm>
        </p:spPr>
      </p:sp>
      <p:sp>
        <p:nvSpPr>
          <p:cNvPr id="3" name="備忘稿版面配置區 2">
            <a:extLst>
              <a:ext uri="{FF2B5EF4-FFF2-40B4-BE49-F238E27FC236}">
                <a16:creationId xmlns:a16="http://schemas.microsoft.com/office/drawing/2014/main" xmlns="" id="{D68BC9E8-47FF-2E66-F82B-1941B6C7D00A}"/>
              </a:ext>
            </a:extLst>
          </p:cNvPr>
          <p:cNvSpPr>
            <a:spLocks noGrp="1"/>
          </p:cNvSpPr>
          <p:nvPr>
            <p:ph type="body" idx="1"/>
          </p:nvPr>
        </p:nvSpPr>
        <p:spPr/>
        <p:txBody>
          <a:bodyPr/>
          <a:lstStyle/>
          <a:p>
            <a:endParaRPr kumimoji="1" lang="zh-TW" altLang="en-US" dirty="0"/>
          </a:p>
        </p:txBody>
      </p:sp>
    </p:spTree>
    <p:extLst>
      <p:ext uri="{BB962C8B-B14F-4D97-AF65-F5344CB8AC3E}">
        <p14:creationId xmlns:p14="http://schemas.microsoft.com/office/powerpoint/2010/main" val="420749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8511B875-7F35-CA06-2F5E-DF919C9DDD9A}"/>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9ECD0847-ABF1-9EFB-4E73-8AE655D034F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EBA0C693-8F22-00E5-17AA-20BEA4BDF8B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8479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FCCA4F4B-CDD9-4B87-E994-63F720A517DA}"/>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DF563D97-FAC3-B578-608A-B62CA62EAA0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F68BD859-0BA4-37B2-D574-3B0E046514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1221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xmlns="" id="{21087CC2-939A-CEFE-1618-EC22FCFB1637}"/>
            </a:ext>
          </a:extLst>
        </p:cNvPr>
        <p:cNvGrpSpPr/>
        <p:nvPr/>
      </p:nvGrpSpPr>
      <p:grpSpPr>
        <a:xfrm>
          <a:off x="0" y="0"/>
          <a:ext cx="0" cy="0"/>
          <a:chOff x="0" y="0"/>
          <a:chExt cx="0" cy="0"/>
        </a:xfrm>
      </p:grpSpPr>
      <p:sp>
        <p:nvSpPr>
          <p:cNvPr id="82" name="Google Shape;82;p1:notes">
            <a:extLst>
              <a:ext uri="{FF2B5EF4-FFF2-40B4-BE49-F238E27FC236}">
                <a16:creationId xmlns:a16="http://schemas.microsoft.com/office/drawing/2014/main" xmlns="" id="{E70896DF-8110-919B-8813-E3A514430C3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a:extLst>
              <a:ext uri="{FF2B5EF4-FFF2-40B4-BE49-F238E27FC236}">
                <a16:creationId xmlns:a16="http://schemas.microsoft.com/office/drawing/2014/main" xmlns="" id="{81501FF6-2C7C-1C18-E243-F12BF6032E6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0378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8794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1D8A84E3-1C65-45A7-9CEA-7BD047B576E0}"/>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41FD824D-964A-5622-1750-4D589BB6F00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85B815B9-3506-022A-D9A3-9C1539C633B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0876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endParaRPr kumimoji="1" lang="zh-TW" altLang="en-US" dirty="0"/>
          </a:p>
        </p:txBody>
      </p:sp>
    </p:spTree>
    <p:extLst>
      <p:ext uri="{BB962C8B-B14F-4D97-AF65-F5344CB8AC3E}">
        <p14:creationId xmlns:p14="http://schemas.microsoft.com/office/powerpoint/2010/main" val="3507519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endParaRPr kumimoji="1" lang="zh-TW" altLang="en-US" dirty="0"/>
          </a:p>
        </p:txBody>
      </p:sp>
    </p:spTree>
    <p:extLst>
      <p:ext uri="{BB962C8B-B14F-4D97-AF65-F5344CB8AC3E}">
        <p14:creationId xmlns:p14="http://schemas.microsoft.com/office/powerpoint/2010/main" val="3185843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zh-TW" altLang="en-US" dirty="0"/>
              <a:t>鳥居</a:t>
            </a:r>
          </a:p>
          <a:p>
            <a:endParaRPr kumimoji="1" lang="zh-TW" altLang="en-US" dirty="0"/>
          </a:p>
        </p:txBody>
      </p:sp>
    </p:spTree>
    <p:extLst>
      <p:ext uri="{BB962C8B-B14F-4D97-AF65-F5344CB8AC3E}">
        <p14:creationId xmlns:p14="http://schemas.microsoft.com/office/powerpoint/2010/main" val="3616553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D94479A0-CA12-B9DC-46EA-3AD3BCD64F07}"/>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280E2F0A-AD94-373A-9D14-2BE67D76307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8ECFBDAF-1F16-7FFA-2410-7C52A089C0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3362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zh-TW" altLang="en-US" dirty="0"/>
              <a:t>展望諸羅城。典藏者：嘉義市立美術館。發佈於</a:t>
            </a:r>
            <a:r>
              <a:rPr lang="en-US" altLang="zh-TW" dirty="0"/>
              <a:t>《</a:t>
            </a:r>
            <a:r>
              <a:rPr lang="zh-TW" altLang="en-US" dirty="0"/>
              <a:t>開放博物館</a:t>
            </a:r>
            <a:r>
              <a:rPr lang="en-US" altLang="zh-TW" dirty="0"/>
              <a:t>》[https://</a:t>
            </a:r>
            <a:r>
              <a:rPr lang="en-US" altLang="zh-TW" dirty="0" err="1"/>
              <a:t>openmuseum.tw</a:t>
            </a:r>
            <a:r>
              <a:rPr lang="en-US" altLang="zh-TW" dirty="0"/>
              <a:t>/muse/</a:t>
            </a:r>
            <a:r>
              <a:rPr lang="en-US" altLang="zh-TW" dirty="0" err="1"/>
              <a:t>digi_object</a:t>
            </a:r>
            <a:r>
              <a:rPr lang="en-US" altLang="zh-TW" dirty="0"/>
              <a:t>/ca69871d2eb08507dd26253970f58aab#209010]</a:t>
            </a:r>
            <a:r>
              <a:rPr lang="zh-TW" altLang="en-US" dirty="0"/>
              <a:t>（</a:t>
            </a:r>
            <a:r>
              <a:rPr lang="en-US" altLang="zh-TW" dirty="0"/>
              <a:t>2023/10/16</a:t>
            </a:r>
            <a:r>
              <a:rPr lang="zh-TW" altLang="en-US" dirty="0"/>
              <a:t>瀏覽）。</a:t>
            </a:r>
          </a:p>
          <a:p>
            <a:endParaRPr lang="zh-TW" altLang="en-US" dirty="0"/>
          </a:p>
        </p:txBody>
      </p:sp>
    </p:spTree>
    <p:extLst>
      <p:ext uri="{BB962C8B-B14F-4D97-AF65-F5344CB8AC3E}">
        <p14:creationId xmlns:p14="http://schemas.microsoft.com/office/powerpoint/2010/main" val="1185340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ED252C38-7A86-B021-0D60-C7C0BE7722F5}"/>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80F33837-B6FC-BE76-0A09-7E9516CD256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5C8F5DFC-9A43-391B-D01D-BD4F5DBAE45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43931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emf"/><Relationship Id="rId1" Type="http://schemas.openxmlformats.org/officeDocument/2006/relationships/slideMaster" Target="../slideMasters/slideMaster2.xml"/><Relationship Id="rId5" Type="http://schemas.openxmlformats.org/officeDocument/2006/relationships/image" Target="../media/image16.jpeg"/><Relationship Id="rId4" Type="http://schemas.openxmlformats.org/officeDocument/2006/relationships/image" Target="../media/image9.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emf"/><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emf"/><Relationship Id="rId5" Type="http://schemas.openxmlformats.org/officeDocument/2006/relationships/image" Target="../media/image5.emf"/><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1.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1.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9.emf"/><Relationship Id="rId4" Type="http://schemas.openxmlformats.org/officeDocument/2006/relationships/image" Target="../media/image15.emf"/></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空白" type="blank" preserve="1">
  <p:cSld name="空白">
    <p:spTree>
      <p:nvGrpSpPr>
        <p:cNvPr id="1" name="Shape 51"/>
        <p:cNvGrpSpPr/>
        <p:nvPr/>
      </p:nvGrpSpPr>
      <p:grpSpPr>
        <a:xfrm>
          <a:off x="0" y="0"/>
          <a:ext cx="0" cy="0"/>
          <a:chOff x="0" y="0"/>
          <a:chExt cx="0" cy="0"/>
        </a:xfrm>
      </p:grpSpPr>
      <p:pic>
        <p:nvPicPr>
          <p:cNvPr id="6" name="圖片 5" descr="一張含有 螢幕擷取畫面, Rectangle 的圖片&#10;&#10;AI 產生的內容可能不正確。">
            <a:extLst>
              <a:ext uri="{FF2B5EF4-FFF2-40B4-BE49-F238E27FC236}">
                <a16:creationId xmlns:a16="http://schemas.microsoft.com/office/drawing/2014/main" xmlns="" id="{F2FC5651-1588-56C1-4D05-51242B0F0F39}"/>
              </a:ext>
            </a:extLst>
          </p:cNvPr>
          <p:cNvPicPr>
            <a:picLocks noChangeAspect="1"/>
          </p:cNvPicPr>
          <p:nvPr userDrawn="1"/>
        </p:nvPicPr>
        <p:blipFill>
          <a:blip r:embed="rId2"/>
          <a:stretch>
            <a:fillRect/>
          </a:stretch>
        </p:blipFill>
        <p:spPr>
          <a:xfrm>
            <a:off x="167705" y="63048"/>
            <a:ext cx="6743700" cy="2108200"/>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grpSp>
        <p:nvGrpSpPr>
          <p:cNvPr id="23" name="群組 22">
            <a:extLst>
              <a:ext uri="{FF2B5EF4-FFF2-40B4-BE49-F238E27FC236}">
                <a16:creationId xmlns:a16="http://schemas.microsoft.com/office/drawing/2014/main" xmlns="" id="{4D4C3EA1-F4A8-5D00-D8B1-1EB1E93935D5}"/>
              </a:ext>
            </a:extLst>
          </p:cNvPr>
          <p:cNvGrpSpPr/>
          <p:nvPr userDrawn="1"/>
        </p:nvGrpSpPr>
        <p:grpSpPr>
          <a:xfrm>
            <a:off x="270769" y="2299882"/>
            <a:ext cx="2793999" cy="3575307"/>
            <a:chOff x="432130" y="2299882"/>
            <a:chExt cx="2793999" cy="3575307"/>
          </a:xfrm>
        </p:grpSpPr>
        <p:sp>
          <p:nvSpPr>
            <p:cNvPr id="11" name="圓角矩形 10">
              <a:extLst>
                <a:ext uri="{FF2B5EF4-FFF2-40B4-BE49-F238E27FC236}">
                  <a16:creationId xmlns:a16="http://schemas.microsoft.com/office/drawing/2014/main" xmlns="" id="{77EFF12F-22F1-338E-DCB8-C07F52FAA5DE}"/>
                </a:ext>
              </a:extLst>
            </p:cNvPr>
            <p:cNvSpPr/>
            <p:nvPr userDrawn="1"/>
          </p:nvSpPr>
          <p:spPr>
            <a:xfrm>
              <a:off x="432130" y="2371278"/>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8" name="圖片 17">
              <a:extLst>
                <a:ext uri="{FF2B5EF4-FFF2-40B4-BE49-F238E27FC236}">
                  <a16:creationId xmlns:a16="http://schemas.microsoft.com/office/drawing/2014/main" xmlns="" id="{4B26DAC8-0709-88AD-883B-651CCDD1DD80}"/>
                </a:ext>
              </a:extLst>
            </p:cNvPr>
            <p:cNvPicPr>
              <a:picLocks noChangeAspect="1"/>
            </p:cNvPicPr>
            <p:nvPr userDrawn="1"/>
          </p:nvPicPr>
          <p:blipFill>
            <a:blip r:embed="rId5"/>
            <a:stretch>
              <a:fillRect/>
            </a:stretch>
          </p:blipFill>
          <p:spPr>
            <a:xfrm>
              <a:off x="531538" y="2299882"/>
              <a:ext cx="414330" cy="614811"/>
            </a:xfrm>
            <a:prstGeom prst="rect">
              <a:avLst/>
            </a:prstGeom>
          </p:spPr>
        </p:pic>
      </p:grpSp>
      <p:grpSp>
        <p:nvGrpSpPr>
          <p:cNvPr id="22" name="群組 21">
            <a:extLst>
              <a:ext uri="{FF2B5EF4-FFF2-40B4-BE49-F238E27FC236}">
                <a16:creationId xmlns:a16="http://schemas.microsoft.com/office/drawing/2014/main" xmlns="" id="{29FC0312-4100-794A-B732-FEE3F180CFC9}"/>
              </a:ext>
            </a:extLst>
          </p:cNvPr>
          <p:cNvGrpSpPr/>
          <p:nvPr userDrawn="1"/>
        </p:nvGrpSpPr>
        <p:grpSpPr>
          <a:xfrm>
            <a:off x="3268414" y="2607287"/>
            <a:ext cx="2793999" cy="3591602"/>
            <a:chOff x="3390854" y="2539368"/>
            <a:chExt cx="2793999" cy="3591602"/>
          </a:xfrm>
        </p:grpSpPr>
        <p:sp>
          <p:nvSpPr>
            <p:cNvPr id="15" name="圓角矩形 14">
              <a:extLst>
                <a:ext uri="{FF2B5EF4-FFF2-40B4-BE49-F238E27FC236}">
                  <a16:creationId xmlns:a16="http://schemas.microsoft.com/office/drawing/2014/main" xmlns="" id="{BB540C72-BE4F-85E5-D500-F0D6900A46CE}"/>
                </a:ext>
              </a:extLst>
            </p:cNvPr>
            <p:cNvSpPr/>
            <p:nvPr userDrawn="1"/>
          </p:nvSpPr>
          <p:spPr>
            <a:xfrm>
              <a:off x="3390854" y="2627059"/>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9" name="圖片 18">
              <a:extLst>
                <a:ext uri="{FF2B5EF4-FFF2-40B4-BE49-F238E27FC236}">
                  <a16:creationId xmlns:a16="http://schemas.microsoft.com/office/drawing/2014/main" xmlns="" id="{60D00395-C49D-6BAF-8849-4ED8E9E821A5}"/>
                </a:ext>
              </a:extLst>
            </p:cNvPr>
            <p:cNvPicPr>
              <a:picLocks noChangeAspect="1"/>
            </p:cNvPicPr>
            <p:nvPr userDrawn="1"/>
          </p:nvPicPr>
          <p:blipFill>
            <a:blip r:embed="rId5"/>
            <a:stretch>
              <a:fillRect/>
            </a:stretch>
          </p:blipFill>
          <p:spPr>
            <a:xfrm>
              <a:off x="3661995" y="2539368"/>
              <a:ext cx="414330" cy="614811"/>
            </a:xfrm>
            <a:prstGeom prst="rect">
              <a:avLst/>
            </a:prstGeom>
          </p:spPr>
        </p:pic>
      </p:grpSp>
      <p:grpSp>
        <p:nvGrpSpPr>
          <p:cNvPr id="24" name="群組 23">
            <a:extLst>
              <a:ext uri="{FF2B5EF4-FFF2-40B4-BE49-F238E27FC236}">
                <a16:creationId xmlns:a16="http://schemas.microsoft.com/office/drawing/2014/main" xmlns="" id="{277EC41E-89E7-8228-1161-3FDCCB1C4030}"/>
              </a:ext>
            </a:extLst>
          </p:cNvPr>
          <p:cNvGrpSpPr/>
          <p:nvPr userDrawn="1"/>
        </p:nvGrpSpPr>
        <p:grpSpPr>
          <a:xfrm>
            <a:off x="6176845" y="2217840"/>
            <a:ext cx="2793999" cy="3564182"/>
            <a:chOff x="6354298" y="2217840"/>
            <a:chExt cx="2793999" cy="3564182"/>
          </a:xfrm>
        </p:grpSpPr>
        <p:sp>
          <p:nvSpPr>
            <p:cNvPr id="16" name="圓角矩形 15">
              <a:extLst>
                <a:ext uri="{FF2B5EF4-FFF2-40B4-BE49-F238E27FC236}">
                  <a16:creationId xmlns:a16="http://schemas.microsoft.com/office/drawing/2014/main" xmlns="" id="{DCFA0D3D-879D-9A52-3B88-12993E8C7308}"/>
                </a:ext>
              </a:extLst>
            </p:cNvPr>
            <p:cNvSpPr/>
            <p:nvPr userDrawn="1"/>
          </p:nvSpPr>
          <p:spPr>
            <a:xfrm>
              <a:off x="6354298" y="2278111"/>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0" name="圖片 19">
              <a:extLst>
                <a:ext uri="{FF2B5EF4-FFF2-40B4-BE49-F238E27FC236}">
                  <a16:creationId xmlns:a16="http://schemas.microsoft.com/office/drawing/2014/main" xmlns="" id="{0A77397C-CE6E-BB3A-9BBA-28E8CE50DD7B}"/>
                </a:ext>
              </a:extLst>
            </p:cNvPr>
            <p:cNvPicPr>
              <a:picLocks noChangeAspect="1"/>
            </p:cNvPicPr>
            <p:nvPr userDrawn="1"/>
          </p:nvPicPr>
          <p:blipFill>
            <a:blip r:embed="rId5"/>
            <a:stretch>
              <a:fillRect/>
            </a:stretch>
          </p:blipFill>
          <p:spPr>
            <a:xfrm>
              <a:off x="6541368" y="2217840"/>
              <a:ext cx="414330" cy="614811"/>
            </a:xfrm>
            <a:prstGeom prst="rect">
              <a:avLst/>
            </a:prstGeom>
          </p:spPr>
        </p:pic>
      </p:grpSp>
      <p:grpSp>
        <p:nvGrpSpPr>
          <p:cNvPr id="25" name="群組 24">
            <a:extLst>
              <a:ext uri="{FF2B5EF4-FFF2-40B4-BE49-F238E27FC236}">
                <a16:creationId xmlns:a16="http://schemas.microsoft.com/office/drawing/2014/main" xmlns="" id="{83C64CEA-3FCE-C731-A477-5E48305A92A2}"/>
              </a:ext>
            </a:extLst>
          </p:cNvPr>
          <p:cNvGrpSpPr/>
          <p:nvPr userDrawn="1"/>
        </p:nvGrpSpPr>
        <p:grpSpPr>
          <a:xfrm>
            <a:off x="9174490" y="2629058"/>
            <a:ext cx="2793999" cy="3569833"/>
            <a:chOff x="9291244" y="2561139"/>
            <a:chExt cx="2793999" cy="3569832"/>
          </a:xfrm>
        </p:grpSpPr>
        <p:sp>
          <p:nvSpPr>
            <p:cNvPr id="17" name="圓角矩形 16">
              <a:extLst>
                <a:ext uri="{FF2B5EF4-FFF2-40B4-BE49-F238E27FC236}">
                  <a16:creationId xmlns:a16="http://schemas.microsoft.com/office/drawing/2014/main" xmlns="" id="{C8A9CF0C-DA4C-841C-252E-BB3A7FBF0C18}"/>
                </a:ext>
              </a:extLst>
            </p:cNvPr>
            <p:cNvSpPr/>
            <p:nvPr userDrawn="1"/>
          </p:nvSpPr>
          <p:spPr>
            <a:xfrm>
              <a:off x="9291244" y="2627060"/>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1" name="圖片 20">
              <a:extLst>
                <a:ext uri="{FF2B5EF4-FFF2-40B4-BE49-F238E27FC236}">
                  <a16:creationId xmlns:a16="http://schemas.microsoft.com/office/drawing/2014/main" xmlns="" id="{1DC82829-56CC-EE80-A91D-EB0B58EFB732}"/>
                </a:ext>
              </a:extLst>
            </p:cNvPr>
            <p:cNvPicPr>
              <a:picLocks noChangeAspect="1"/>
            </p:cNvPicPr>
            <p:nvPr userDrawn="1"/>
          </p:nvPicPr>
          <p:blipFill>
            <a:blip r:embed="rId5"/>
            <a:stretch>
              <a:fillRect/>
            </a:stretch>
          </p:blipFill>
          <p:spPr>
            <a:xfrm>
              <a:off x="9520798" y="2561139"/>
              <a:ext cx="414330" cy="614811"/>
            </a:xfrm>
            <a:prstGeom prst="rect">
              <a:avLst/>
            </a:prstGeom>
          </p:spPr>
        </p:pic>
      </p:gr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675431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6"/>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1189207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標題投影片" userDrawn="1">
  <p:cSld name="1_標題投影片">
    <p:spTree>
      <p:nvGrpSpPr>
        <p:cNvPr id="1" name="Shape 12"/>
        <p:cNvGrpSpPr/>
        <p:nvPr/>
      </p:nvGrpSpPr>
      <p:grpSpPr>
        <a:xfrm>
          <a:off x="0" y="0"/>
          <a:ext cx="0" cy="0"/>
          <a:chOff x="0" y="0"/>
          <a:chExt cx="0" cy="0"/>
        </a:xfrm>
      </p:grpSpPr>
      <p:sp>
        <p:nvSpPr>
          <p:cNvPr id="13" name="Google Shape;13;p22"/>
          <p:cNvSpPr txBox="1">
            <a:spLocks noGrp="1"/>
          </p:cNvSpPr>
          <p:nvPr>
            <p:ph type="ctrTitle" hasCustomPrompt="1"/>
          </p:nvPr>
        </p:nvSpPr>
        <p:spPr>
          <a:xfrm>
            <a:off x="906117" y="693530"/>
            <a:ext cx="5059018" cy="80727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800" b="1">
                <a:latin typeface="+mj-ea"/>
                <a:ea typeface="+mj-e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zh-TW" altLang="en-US" dirty="0"/>
              <a:t>標題</a:t>
            </a:r>
            <a:endParaRPr dirty="0"/>
          </a:p>
        </p:txBody>
      </p:sp>
      <p:sp>
        <p:nvSpPr>
          <p:cNvPr id="14" name="Google Shape;14;p22"/>
          <p:cNvSpPr txBox="1">
            <a:spLocks noGrp="1"/>
          </p:cNvSpPr>
          <p:nvPr>
            <p:ph type="subTitle" idx="1" hasCustomPrompt="1"/>
          </p:nvPr>
        </p:nvSpPr>
        <p:spPr>
          <a:xfrm>
            <a:off x="906117" y="2552563"/>
            <a:ext cx="4986131" cy="890449"/>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mn-ea"/>
                <a:ea typeface="+mn-e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zh-TW" altLang="en-US" dirty="0"/>
              <a:t>小標</a:t>
            </a:r>
            <a:endParaRPr dirty="0"/>
          </a:p>
        </p:txBody>
      </p:sp>
      <p:sp>
        <p:nvSpPr>
          <p:cNvPr id="15" name="Google Shape;15;p22"/>
          <p:cNvSpPr txBox="1">
            <a:spLocks noGrp="1"/>
          </p:cNvSpPr>
          <p:nvPr>
            <p:ph type="dt" idx="10"/>
          </p:nvPr>
        </p:nvSpPr>
        <p:spPr>
          <a:xfrm>
            <a:off x="6924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1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0526</a:t>
            </a:r>
            <a:endParaRPr lang="en-US" dirty="0"/>
          </a:p>
        </p:txBody>
      </p:sp>
      <p:sp>
        <p:nvSpPr>
          <p:cNvPr id="16" name="Google Shape;1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7" name="Google Shape;1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r>
              <a:rPr lang="en-US" altLang="zh-TW" dirty="0"/>
              <a:t>01</a:t>
            </a:r>
            <a:endParaRPr dirty="0"/>
          </a:p>
        </p:txBody>
      </p:sp>
    </p:spTree>
    <p:extLst>
      <p:ext uri="{BB962C8B-B14F-4D97-AF65-F5344CB8AC3E}">
        <p14:creationId xmlns:p14="http://schemas.microsoft.com/office/powerpoint/2010/main" val="3365412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標題投影片" preserve="1" userDrawn="1">
  <p:cSld name="標題投影片">
    <p:spTree>
      <p:nvGrpSpPr>
        <p:cNvPr id="1" name="Shape 12"/>
        <p:cNvGrpSpPr/>
        <p:nvPr/>
      </p:nvGrpSpPr>
      <p:grpSpPr>
        <a:xfrm>
          <a:off x="0" y="0"/>
          <a:ext cx="0" cy="0"/>
          <a:chOff x="0" y="0"/>
          <a:chExt cx="0" cy="0"/>
        </a:xfrm>
      </p:grpSpPr>
      <p:sp>
        <p:nvSpPr>
          <p:cNvPr id="3" name="Google Shape;10;p21">
            <a:extLst>
              <a:ext uri="{FF2B5EF4-FFF2-40B4-BE49-F238E27FC236}">
                <a16:creationId xmlns:a16="http://schemas.microsoft.com/office/drawing/2014/main" xmlns="" id="{3589CF05-780D-5A57-E4B2-76278C66297E}"/>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extLst>
      <p:ext uri="{BB962C8B-B14F-4D97-AF65-F5344CB8AC3E}">
        <p14:creationId xmlns:p14="http://schemas.microsoft.com/office/powerpoint/2010/main" val="1709986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空白" type="blank" preserve="1">
  <p:cSld name="空白">
    <p:spTree>
      <p:nvGrpSpPr>
        <p:cNvPr id="1" name="Shape 51"/>
        <p:cNvGrpSpPr/>
        <p:nvPr/>
      </p:nvGrpSpPr>
      <p:grpSpPr>
        <a:xfrm>
          <a:off x="0" y="0"/>
          <a:ext cx="0" cy="0"/>
          <a:chOff x="0" y="0"/>
          <a:chExt cx="0" cy="0"/>
        </a:xfrm>
      </p:grpSpPr>
      <p:pic>
        <p:nvPicPr>
          <p:cNvPr id="5" name="圖片 4">
            <a:extLst>
              <a:ext uri="{FF2B5EF4-FFF2-40B4-BE49-F238E27FC236}">
                <a16:creationId xmlns:a16="http://schemas.microsoft.com/office/drawing/2014/main" xmlns="" id="{5567E5CA-8739-6463-0A1F-7423CC9D311D}"/>
              </a:ext>
            </a:extLst>
          </p:cNvPr>
          <p:cNvPicPr>
            <a:picLocks noChangeAspect="1"/>
          </p:cNvPicPr>
          <p:nvPr userDrawn="1"/>
        </p:nvPicPr>
        <p:blipFill>
          <a:blip r:embed="rId2"/>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4"/>
          <a:srcRect l="14272"/>
          <a:stretch>
            <a:fillRect/>
          </a:stretch>
        </p:blipFill>
        <p:spPr>
          <a:xfrm>
            <a:off x="-1" y="0"/>
            <a:ext cx="4377609" cy="5508176"/>
          </a:xfrm>
          <a:prstGeom prst="rect">
            <a:avLst/>
          </a:prstGeom>
        </p:spPr>
      </p:pic>
      <p:pic>
        <p:nvPicPr>
          <p:cNvPr id="7" name="圖片 6">
            <a:extLst>
              <a:ext uri="{FF2B5EF4-FFF2-40B4-BE49-F238E27FC236}">
                <a16:creationId xmlns:a16="http://schemas.microsoft.com/office/drawing/2014/main" xmlns="" id="{DD2B1170-40B0-2233-F0D6-4414D252661F}"/>
              </a:ext>
            </a:extLst>
          </p:cNvPr>
          <p:cNvPicPr>
            <a:picLocks noChangeAspect="1"/>
          </p:cNvPicPr>
          <p:nvPr userDrawn="1"/>
        </p:nvPicPr>
        <p:blipFill>
          <a:blip r:embed="rId5"/>
          <a:stretch>
            <a:fillRect/>
          </a:stretch>
        </p:blipFill>
        <p:spPr>
          <a:xfrm>
            <a:off x="3311766" y="959981"/>
            <a:ext cx="8622174" cy="5649415"/>
          </a:xfrm>
          <a:prstGeom prst="roundRect">
            <a:avLst>
              <a:gd name="adj" fmla="val 6289"/>
            </a:avLst>
          </a:prstGeom>
          <a:ln>
            <a:solidFill>
              <a:schemeClr val="bg1">
                <a:lumMod val="75000"/>
              </a:schemeClr>
            </a:solidFill>
          </a:ln>
        </p:spPr>
      </p:pic>
      <p:sp>
        <p:nvSpPr>
          <p:cNvPr id="8" name="圓角矩形 7">
            <a:extLst>
              <a:ext uri="{FF2B5EF4-FFF2-40B4-BE49-F238E27FC236}">
                <a16:creationId xmlns:a16="http://schemas.microsoft.com/office/drawing/2014/main" xmlns="" id="{567C0163-2181-AF09-F4F8-91F5E03D712C}"/>
              </a:ext>
            </a:extLst>
          </p:cNvPr>
          <p:cNvSpPr/>
          <p:nvPr userDrawn="1"/>
        </p:nvSpPr>
        <p:spPr>
          <a:xfrm>
            <a:off x="3277217" y="959981"/>
            <a:ext cx="8691272" cy="5649415"/>
          </a:xfrm>
          <a:prstGeom prst="roundRect">
            <a:avLst>
              <a:gd name="adj" fmla="val 6293"/>
            </a:avLst>
          </a:prstGeom>
          <a:solidFill>
            <a:schemeClr val="bg1"/>
          </a:solidFill>
          <a:ln w="76200">
            <a:solidFill>
              <a:srgbClr val="BE866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ysClr val="windowText" lastClr="000000"/>
              </a:solidFill>
            </a:endParaRPr>
          </a:p>
        </p:txBody>
      </p:sp>
      <p:sp>
        <p:nvSpPr>
          <p:cNvPr id="10" name="文字方塊 9">
            <a:extLst>
              <a:ext uri="{FF2B5EF4-FFF2-40B4-BE49-F238E27FC236}">
                <a16:creationId xmlns:a16="http://schemas.microsoft.com/office/drawing/2014/main" xmlns="" id="{91019DBE-E343-09ED-4135-1934F3FA7F6B}"/>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367733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xmlns=""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5" name="圖片 4" descr="一張含有 設計, Rectangle, 螢幕擷取畫面 的圖片&#10;&#10;AI 產生的內容可能不正確。">
            <a:extLst>
              <a:ext uri="{FF2B5EF4-FFF2-40B4-BE49-F238E27FC236}">
                <a16:creationId xmlns:a16="http://schemas.microsoft.com/office/drawing/2014/main" xmlns="" id="{ED13170E-A816-7B08-094C-445D9894D511}"/>
              </a:ext>
            </a:extLst>
          </p:cNvPr>
          <p:cNvPicPr>
            <a:picLocks noChangeAspect="1"/>
          </p:cNvPicPr>
          <p:nvPr userDrawn="1"/>
        </p:nvPicPr>
        <p:blipFill>
          <a:blip r:embed="rId3"/>
          <a:stretch>
            <a:fillRect/>
          </a:stretch>
        </p:blipFill>
        <p:spPr>
          <a:xfrm>
            <a:off x="-1737187" y="-1650381"/>
            <a:ext cx="6117042" cy="6522681"/>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13" name="圖片 12">
            <a:extLst>
              <a:ext uri="{FF2B5EF4-FFF2-40B4-BE49-F238E27FC236}">
                <a16:creationId xmlns:a16="http://schemas.microsoft.com/office/drawing/2014/main" xmlns="" id="{367A4642-4459-3B92-B219-23E6EC87CC56}"/>
              </a:ext>
            </a:extLst>
          </p:cNvPr>
          <p:cNvPicPr>
            <a:picLocks noChangeAspect="1"/>
          </p:cNvPicPr>
          <p:nvPr userDrawn="1"/>
        </p:nvPicPr>
        <p:blipFill>
          <a:blip r:embed="rId6"/>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xmlns="" id="{32B3E478-E180-4CB0-1C84-4C0120B2A414}"/>
              </a:ext>
            </a:extLst>
          </p:cNvPr>
          <p:cNvPicPr>
            <a:picLocks noChangeAspect="1"/>
          </p:cNvPicPr>
          <p:nvPr userDrawn="1"/>
        </p:nvPicPr>
        <p:blipFill>
          <a:blip r:embed="rId7"/>
          <a:stretch>
            <a:fillRect/>
          </a:stretch>
        </p:blipFill>
        <p:spPr>
          <a:xfrm>
            <a:off x="738703" y="5919489"/>
            <a:ext cx="2286000" cy="469900"/>
          </a:xfrm>
          <a:prstGeom prst="rect">
            <a:avLst/>
          </a:prstGeom>
        </p:spPr>
      </p:pic>
      <p:sp>
        <p:nvSpPr>
          <p:cNvPr id="8" name="文字方塊 7">
            <a:extLst>
              <a:ext uri="{FF2B5EF4-FFF2-40B4-BE49-F238E27FC236}">
                <a16:creationId xmlns:a16="http://schemas.microsoft.com/office/drawing/2014/main" xmlns="" id="{931E453A-812F-8966-4D9C-E46A7BB7A1D6}"/>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785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4" name="圖片 3" descr="一張含有 螢幕擷取畫面, Rectangle 的圖片&#10;&#10;AI 產生的內容可能不正確。">
            <a:extLst>
              <a:ext uri="{FF2B5EF4-FFF2-40B4-BE49-F238E27FC236}">
                <a16:creationId xmlns:a16="http://schemas.microsoft.com/office/drawing/2014/main" xmlns="" id="{E70C20E7-CD76-AA7F-B90B-8DA20D4C729E}"/>
              </a:ext>
            </a:extLst>
          </p:cNvPr>
          <p:cNvPicPr>
            <a:picLocks noChangeAspect="1"/>
          </p:cNvPicPr>
          <p:nvPr userDrawn="1"/>
        </p:nvPicPr>
        <p:blipFill>
          <a:blip r:embed="rId2"/>
          <a:stretch>
            <a:fillRect/>
          </a:stretch>
        </p:blipFill>
        <p:spPr>
          <a:xfrm>
            <a:off x="167705" y="63048"/>
            <a:ext cx="6743700" cy="2108200"/>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710155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4"/>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1428173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6E7AA8A4-6DE8-9D21-7F18-8753DF748852}"/>
              </a:ext>
            </a:extLst>
          </p:cNvPr>
          <p:cNvPicPr>
            <a:picLocks noChangeAspect="1"/>
          </p:cNvPicPr>
          <p:nvPr userDrawn="1"/>
        </p:nvPicPr>
        <p:blipFill>
          <a:blip r:embed="rId2"/>
          <a:stretch>
            <a:fillRect/>
          </a:stretch>
        </p:blipFill>
        <p:spPr>
          <a:xfrm>
            <a:off x="167705" y="32786"/>
            <a:ext cx="6743700" cy="2108200"/>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710155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4"/>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580357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標題投影片" preserve="1" userDrawn="1">
  <p:cSld name="標題投影片">
    <p:spTree>
      <p:nvGrpSpPr>
        <p:cNvPr id="1" name="Shape 12"/>
        <p:cNvGrpSpPr/>
        <p:nvPr/>
      </p:nvGrpSpPr>
      <p:grpSpPr>
        <a:xfrm>
          <a:off x="0" y="0"/>
          <a:ext cx="0" cy="0"/>
          <a:chOff x="0" y="0"/>
          <a:chExt cx="0" cy="0"/>
        </a:xfrm>
      </p:grpSpPr>
      <p:pic>
        <p:nvPicPr>
          <p:cNvPr id="2" name="圖片 1" descr="一張含有 螢幕擷取畫面, Rectangle 的圖片&#10;&#10;AI 產生的內容可能不正確。">
            <a:extLst>
              <a:ext uri="{FF2B5EF4-FFF2-40B4-BE49-F238E27FC236}">
                <a16:creationId xmlns:a16="http://schemas.microsoft.com/office/drawing/2014/main" xmlns="" id="{5FDEFD82-2024-FE6F-9C67-FA737254136B}"/>
              </a:ext>
            </a:extLst>
          </p:cNvPr>
          <p:cNvPicPr>
            <a:picLocks noChangeAspect="1"/>
          </p:cNvPicPr>
          <p:nvPr userDrawn="1"/>
        </p:nvPicPr>
        <p:blipFill>
          <a:blip r:embed="rId2"/>
          <a:stretch>
            <a:fillRect/>
          </a:stretch>
        </p:blipFill>
        <p:spPr>
          <a:xfrm>
            <a:off x="476295" y="652020"/>
            <a:ext cx="11269755" cy="6205979"/>
          </a:xfrm>
          <a:prstGeom prst="rect">
            <a:avLst/>
          </a:prstGeom>
        </p:spPr>
      </p:pic>
      <p:pic>
        <p:nvPicPr>
          <p:cNvPr id="7" name="圖片 6">
            <a:extLst>
              <a:ext uri="{FF2B5EF4-FFF2-40B4-BE49-F238E27FC236}">
                <a16:creationId xmlns:a16="http://schemas.microsoft.com/office/drawing/2014/main" xmlns="" id="{92391667-2082-A6FE-AB62-96C334B30882}"/>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1670066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2" name="圖片 1" descr="一張含有 螢幕擷取畫面, Rectangle, 智慧型手機, 框架 的圖片&#10;&#10;AI 產生的內容可能不正確。">
            <a:extLst>
              <a:ext uri="{FF2B5EF4-FFF2-40B4-BE49-F238E27FC236}">
                <a16:creationId xmlns:a16="http://schemas.microsoft.com/office/drawing/2014/main" xmlns="" id="{179A1C2A-2342-3E5A-D67D-EC03868AAFD3}"/>
              </a:ext>
            </a:extLst>
          </p:cNvPr>
          <p:cNvPicPr>
            <a:picLocks noChangeAspect="1"/>
          </p:cNvPicPr>
          <p:nvPr userDrawn="1"/>
        </p:nvPicPr>
        <p:blipFill>
          <a:blip r:embed="rId2"/>
          <a:stretch>
            <a:fillRect/>
          </a:stretch>
        </p:blipFill>
        <p:spPr>
          <a:xfrm>
            <a:off x="592873" y="781790"/>
            <a:ext cx="11006254" cy="6336548"/>
          </a:xfrm>
          <a:prstGeom prst="rect">
            <a:avLst/>
          </a:prstGeom>
        </p:spPr>
      </p:pic>
      <p:pic>
        <p:nvPicPr>
          <p:cNvPr id="4" name="圖片 3">
            <a:extLst>
              <a:ext uri="{FF2B5EF4-FFF2-40B4-BE49-F238E27FC236}">
                <a16:creationId xmlns:a16="http://schemas.microsoft.com/office/drawing/2014/main" xmlns="" id="{B1DB9699-8D92-2EF9-F1F3-43DEC892EAC8}"/>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2855618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6" name="圖片 5">
            <a:extLst>
              <a:ext uri="{FF2B5EF4-FFF2-40B4-BE49-F238E27FC236}">
                <a16:creationId xmlns:a16="http://schemas.microsoft.com/office/drawing/2014/main" xmlns="" id="{D1C5413E-289C-812A-EA27-40A18A596E00}"/>
              </a:ext>
            </a:extLst>
          </p:cNvPr>
          <p:cNvPicPr>
            <a:picLocks noChangeAspect="1"/>
          </p:cNvPicPr>
          <p:nvPr userDrawn="1"/>
        </p:nvPicPr>
        <p:blipFill>
          <a:blip r:embed="rId3"/>
          <a:stretch>
            <a:fillRect/>
          </a:stretch>
        </p:blipFill>
        <p:spPr>
          <a:xfrm>
            <a:off x="3063535" y="769213"/>
            <a:ext cx="9128465" cy="5906654"/>
          </a:xfrm>
          <a:prstGeom prst="rect">
            <a:avLst/>
          </a:prstGeom>
        </p:spPr>
      </p:pic>
      <p:pic>
        <p:nvPicPr>
          <p:cNvPr id="8" name="圖片 7">
            <a:extLst>
              <a:ext uri="{FF2B5EF4-FFF2-40B4-BE49-F238E27FC236}">
                <a16:creationId xmlns:a16="http://schemas.microsoft.com/office/drawing/2014/main" xmlns="" id="{720B7F13-D69A-42F1-26D9-CDD4A62BA052}"/>
              </a:ext>
            </a:extLst>
          </p:cNvPr>
          <p:cNvPicPr>
            <a:picLocks noChangeAspect="1"/>
          </p:cNvPicPr>
          <p:nvPr userDrawn="1"/>
        </p:nvPicPr>
        <p:blipFill>
          <a:blip r:embed="rId4"/>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5"/>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364319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5" name="圖片 4">
            <a:extLst>
              <a:ext uri="{FF2B5EF4-FFF2-40B4-BE49-F238E27FC236}">
                <a16:creationId xmlns:a16="http://schemas.microsoft.com/office/drawing/2014/main" xmlns="" id="{7F4E70E9-D042-2F29-E78F-C587A116F20E}"/>
              </a:ext>
            </a:extLst>
          </p:cNvPr>
          <p:cNvPicPr>
            <a:picLocks noChangeAspect="1"/>
          </p:cNvPicPr>
          <p:nvPr userDrawn="1"/>
        </p:nvPicPr>
        <p:blipFill>
          <a:blip r:embed="rId3"/>
          <a:stretch>
            <a:fillRect/>
          </a:stretch>
        </p:blipFill>
        <p:spPr>
          <a:xfrm>
            <a:off x="3237291" y="873940"/>
            <a:ext cx="8834311" cy="5731220"/>
          </a:xfrm>
          <a:prstGeom prst="rect">
            <a:avLst/>
          </a:prstGeom>
        </p:spPr>
      </p:pic>
      <p:pic>
        <p:nvPicPr>
          <p:cNvPr id="7" name="圖片 6">
            <a:extLst>
              <a:ext uri="{FF2B5EF4-FFF2-40B4-BE49-F238E27FC236}">
                <a16:creationId xmlns:a16="http://schemas.microsoft.com/office/drawing/2014/main" xmlns="" id="{7110DB7F-5621-5213-B105-B39BF9EB4A47}"/>
              </a:ext>
            </a:extLst>
          </p:cNvPr>
          <p:cNvPicPr>
            <a:picLocks noChangeAspect="1"/>
          </p:cNvPicPr>
          <p:nvPr userDrawn="1"/>
        </p:nvPicPr>
        <p:blipFill>
          <a:blip r:embed="rId4"/>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5"/>
          <a:stretch>
            <a:fillRect/>
          </a:stretch>
        </p:blipFill>
        <p:spPr>
          <a:xfrm>
            <a:off x="10431647" y="103451"/>
            <a:ext cx="1575410" cy="696650"/>
          </a:xfrm>
          <a:prstGeom prst="rect">
            <a:avLst/>
          </a:prstGeom>
        </p:spPr>
      </p:pic>
    </p:spTree>
    <p:extLst>
      <p:ext uri="{BB962C8B-B14F-4D97-AF65-F5344CB8AC3E}">
        <p14:creationId xmlns:p14="http://schemas.microsoft.com/office/powerpoint/2010/main" val="3384032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5" name="圖片 4" descr="一張含有 設計, Rectangle, 螢幕擷取畫面 的圖片&#10;&#10;AI 產生的內容可能不正確。">
            <a:extLst>
              <a:ext uri="{FF2B5EF4-FFF2-40B4-BE49-F238E27FC236}">
                <a16:creationId xmlns:a16="http://schemas.microsoft.com/office/drawing/2014/main" xmlns="" id="{BB1CDE20-F7EA-6E93-FFC3-7B241F266B56}"/>
              </a:ext>
            </a:extLst>
          </p:cNvPr>
          <p:cNvPicPr>
            <a:picLocks noChangeAspect="1"/>
          </p:cNvPicPr>
          <p:nvPr userDrawn="1"/>
        </p:nvPicPr>
        <p:blipFill>
          <a:blip r:embed="rId2"/>
          <a:stretch>
            <a:fillRect/>
          </a:stretch>
        </p:blipFill>
        <p:spPr>
          <a:xfrm>
            <a:off x="-1808218" y="-1795986"/>
            <a:ext cx="6333361" cy="6753345"/>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3"/>
          <a:stretch>
            <a:fillRect/>
          </a:stretch>
        </p:blipFill>
        <p:spPr>
          <a:xfrm rot="19634151">
            <a:off x="5125592"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4"/>
          <a:stretch>
            <a:fillRect/>
          </a:stretch>
        </p:blipFill>
        <p:spPr>
          <a:xfrm>
            <a:off x="570107" y="5523902"/>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654683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xmlns=""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4" name="圖片 3" descr="一張含有 設計, Rectangle, 螢幕擷取畫面 的圖片&#10;&#10;AI 產生的內容可能不正確。">
            <a:extLst>
              <a:ext uri="{FF2B5EF4-FFF2-40B4-BE49-F238E27FC236}">
                <a16:creationId xmlns:a16="http://schemas.microsoft.com/office/drawing/2014/main" xmlns="" id="{2D30356F-9922-214A-A4E1-479DC73F40C4}"/>
              </a:ext>
            </a:extLst>
          </p:cNvPr>
          <p:cNvPicPr>
            <a:picLocks noChangeAspect="1"/>
          </p:cNvPicPr>
          <p:nvPr userDrawn="1"/>
        </p:nvPicPr>
        <p:blipFill>
          <a:blip r:embed="rId3"/>
          <a:stretch>
            <a:fillRect/>
          </a:stretch>
        </p:blipFill>
        <p:spPr>
          <a:xfrm>
            <a:off x="-1852822" y="-1773683"/>
            <a:ext cx="6232677" cy="6645984"/>
          </a:xfrm>
          <a:prstGeom prst="rect">
            <a:avLst/>
          </a:prstGeom>
        </p:spPr>
      </p:pic>
      <p:pic>
        <p:nvPicPr>
          <p:cNvPr id="8" name="圖片 7">
            <a:extLst>
              <a:ext uri="{FF2B5EF4-FFF2-40B4-BE49-F238E27FC236}">
                <a16:creationId xmlns:a16="http://schemas.microsoft.com/office/drawing/2014/main" xmlns="" id="{8F77EC2D-20A3-2D1A-30F4-4AE7D9F0FF7F}"/>
              </a:ext>
            </a:extLst>
          </p:cNvPr>
          <p:cNvPicPr>
            <a:picLocks noChangeAspect="1"/>
          </p:cNvPicPr>
          <p:nvPr userDrawn="1"/>
        </p:nvPicPr>
        <p:blipFill>
          <a:blip r:embed="rId4"/>
          <a:stretch>
            <a:fillRect/>
          </a:stretch>
        </p:blipFill>
        <p:spPr>
          <a:xfrm>
            <a:off x="726003" y="5919489"/>
            <a:ext cx="2298700" cy="469900"/>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5"/>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6"/>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sp>
        <p:nvSpPr>
          <p:cNvPr id="5" name="文字方塊 4">
            <a:extLst>
              <a:ext uri="{FF2B5EF4-FFF2-40B4-BE49-F238E27FC236}">
                <a16:creationId xmlns:a16="http://schemas.microsoft.com/office/drawing/2014/main" xmlns="" id="{B431ACB6-58EF-C444-3D96-84FE294F45BE}"/>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218653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928F"/>
        </a:solidFill>
        <a:effectLst/>
      </p:bgPr>
    </p:bg>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xmlns="" id="{02996F39-C4AC-3421-4CC7-7328BC08F7AB}"/>
              </a:ext>
            </a:extLst>
          </p:cNvPr>
          <p:cNvPicPr>
            <a:picLocks noChangeAspect="1"/>
          </p:cNvPicPr>
          <p:nvPr userDrawn="1"/>
        </p:nvPicPr>
        <p:blipFill>
          <a:blip r:embed="rId12"/>
          <a:stretch>
            <a:fillRect/>
          </a:stretch>
        </p:blipFill>
        <p:spPr>
          <a:xfrm>
            <a:off x="10431647" y="103451"/>
            <a:ext cx="1575410" cy="696650"/>
          </a:xfrm>
          <a:prstGeom prst="rect">
            <a:avLst/>
          </a:prstGeom>
          <a:noFill/>
        </p:spPr>
      </p:pic>
      <p:sp>
        <p:nvSpPr>
          <p:cNvPr id="10" name="文字方塊 9">
            <a:extLst>
              <a:ext uri="{FF2B5EF4-FFF2-40B4-BE49-F238E27FC236}">
                <a16:creationId xmlns:a16="http://schemas.microsoft.com/office/drawing/2014/main" xmlns="" id="{5FD4ED79-7D79-861D-707A-A8EBAEE08465}"/>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55381608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75"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928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extLst>
      <p:ext uri="{BB962C8B-B14F-4D97-AF65-F5344CB8AC3E}">
        <p14:creationId xmlns:p14="http://schemas.microsoft.com/office/powerpoint/2010/main" val="360989102"/>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4.emf"/><Relationship Id="rId4" Type="http://schemas.openxmlformats.org/officeDocument/2006/relationships/image" Target="../media/image19.png"/><Relationship Id="rId9" Type="http://schemas.openxmlformats.org/officeDocument/2006/relationships/image" Target="../media/image5.emf"/></Relationships>
</file>

<file path=ppt/slides/_rels/slide1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4.png"/><Relationship Id="rId1" Type="http://schemas.openxmlformats.org/officeDocument/2006/relationships/slideLayout" Target="../slideLayouts/slideLayout4.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4.emf"/><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8" Type="http://schemas.openxmlformats.org/officeDocument/2006/relationships/hyperlink" Target="https://tca100.nmth.gov.tw/unit3-1" TargetMode="External"/><Relationship Id="rId3" Type="http://schemas.openxmlformats.org/officeDocument/2006/relationships/image" Target="../media/image65.emf"/><Relationship Id="rId7" Type="http://schemas.openxmlformats.org/officeDocument/2006/relationships/image" Target="../media/image67.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hyperlink" Target="https://tca100.nmth.gov.tw/unit3-2" TargetMode="External"/><Relationship Id="rId11" Type="http://schemas.openxmlformats.org/officeDocument/2006/relationships/image" Target="../media/image69.png"/><Relationship Id="rId5" Type="http://schemas.openxmlformats.org/officeDocument/2006/relationships/image" Target="../media/image66.png"/><Relationship Id="rId10" Type="http://schemas.openxmlformats.org/officeDocument/2006/relationships/hyperlink" Target="https://tca100.nmth.gov.tw/unit3-4" TargetMode="External"/><Relationship Id="rId4" Type="http://schemas.openxmlformats.org/officeDocument/2006/relationships/hyperlink" Target="https://tca100.nmth.gov.tw/unit4-5" TargetMode="External"/><Relationship Id="rId9" Type="http://schemas.openxmlformats.org/officeDocument/2006/relationships/image" Target="../media/image6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0.jpg"/><Relationship Id="rId1" Type="http://schemas.openxmlformats.org/officeDocument/2006/relationships/slideLayout" Target="../slideLayouts/slideLayout5.xml"/><Relationship Id="rId4" Type="http://schemas.openxmlformats.org/officeDocument/2006/relationships/image" Target="../media/image71.png"/></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74.png"/><Relationship Id="rId4" Type="http://schemas.openxmlformats.org/officeDocument/2006/relationships/image" Target="../media/image73.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5.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emf"/><Relationship Id="rId7" Type="http://schemas.openxmlformats.org/officeDocument/2006/relationships/image" Target="../media/image5.emf"/><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23.emf"/><Relationship Id="rId5" Type="http://schemas.openxmlformats.org/officeDocument/2006/relationships/image" Target="../media/image21.png"/><Relationship Id="rId4" Type="http://schemas.openxmlformats.org/officeDocument/2006/relationships/image" Target="../media/image24.emf"/></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16" name="圖片 15" descr="一張含有 卡通, 圖畫, 藝術, 圖解 的圖片&#10;&#10;AI 產生的內容可能不正確。">
            <a:extLst>
              <a:ext uri="{FF2B5EF4-FFF2-40B4-BE49-F238E27FC236}">
                <a16:creationId xmlns:a16="http://schemas.microsoft.com/office/drawing/2014/main" xmlns="" id="{3604EC3C-9BBC-1BB9-6E13-B739EAFF9461}"/>
              </a:ext>
            </a:extLst>
          </p:cNvPr>
          <p:cNvPicPr>
            <a:picLocks noChangeAspect="1"/>
          </p:cNvPicPr>
          <p:nvPr/>
        </p:nvPicPr>
        <p:blipFill>
          <a:blip r:embed="rId3"/>
          <a:stretch>
            <a:fillRect/>
          </a:stretch>
        </p:blipFill>
        <p:spPr>
          <a:xfrm>
            <a:off x="9125723" y="3133644"/>
            <a:ext cx="3066277" cy="3724356"/>
          </a:xfrm>
          <a:prstGeom prst="rect">
            <a:avLst/>
          </a:prstGeom>
        </p:spPr>
      </p:pic>
      <p:pic>
        <p:nvPicPr>
          <p:cNvPr id="3" name="圖片 2" descr="一張含有 文字, 字型, 筆跡, Rectangle 的圖片&#10;&#10;AI 產生的內容可能不正確。">
            <a:extLst>
              <a:ext uri="{FF2B5EF4-FFF2-40B4-BE49-F238E27FC236}">
                <a16:creationId xmlns:a16="http://schemas.microsoft.com/office/drawing/2014/main" xmlns="" id="{56A4CDC7-61EF-55C2-9D22-5B3673143C5C}"/>
              </a:ext>
            </a:extLst>
          </p:cNvPr>
          <p:cNvPicPr>
            <a:picLocks noChangeAspect="1"/>
          </p:cNvPicPr>
          <p:nvPr/>
        </p:nvPicPr>
        <p:blipFill>
          <a:blip r:embed="rId4"/>
          <a:stretch>
            <a:fillRect/>
          </a:stretch>
        </p:blipFill>
        <p:spPr>
          <a:xfrm>
            <a:off x="1151165" y="944609"/>
            <a:ext cx="7162800" cy="4127500"/>
          </a:xfrm>
          <a:prstGeom prst="rect">
            <a:avLst/>
          </a:prstGeom>
        </p:spPr>
      </p:pic>
      <p:pic>
        <p:nvPicPr>
          <p:cNvPr id="5" name="圖片 4" descr="一張含有 圓形, 設計, 工具 的圖片&#10;&#10;AI 產生的內容可能不正確。">
            <a:extLst>
              <a:ext uri="{FF2B5EF4-FFF2-40B4-BE49-F238E27FC236}">
                <a16:creationId xmlns:a16="http://schemas.microsoft.com/office/drawing/2014/main" xmlns="" id="{82C9CEA9-084D-694B-ABF2-760CE5CCA840}"/>
              </a:ext>
            </a:extLst>
          </p:cNvPr>
          <p:cNvPicPr>
            <a:picLocks noChangeAspect="1"/>
          </p:cNvPicPr>
          <p:nvPr/>
        </p:nvPicPr>
        <p:blipFill>
          <a:blip r:embed="rId5"/>
          <a:srcRect l="39187" t="1" r="20677" b="59753"/>
          <a:stretch>
            <a:fillRect/>
          </a:stretch>
        </p:blipFill>
        <p:spPr>
          <a:xfrm>
            <a:off x="924356" y="3203201"/>
            <a:ext cx="1442048" cy="1653821"/>
          </a:xfrm>
          <a:prstGeom prst="rect">
            <a:avLst/>
          </a:prstGeom>
        </p:spPr>
      </p:pic>
      <p:pic>
        <p:nvPicPr>
          <p:cNvPr id="26" name="圖片 25">
            <a:extLst>
              <a:ext uri="{FF2B5EF4-FFF2-40B4-BE49-F238E27FC236}">
                <a16:creationId xmlns:a16="http://schemas.microsoft.com/office/drawing/2014/main" xmlns="" id="{E471002B-5260-656A-3881-1F53967893BC}"/>
              </a:ext>
            </a:extLst>
          </p:cNvPr>
          <p:cNvPicPr>
            <a:picLocks noChangeAspect="1"/>
          </p:cNvPicPr>
          <p:nvPr/>
        </p:nvPicPr>
        <p:blipFill>
          <a:blip r:embed="rId6"/>
          <a:stretch>
            <a:fillRect/>
          </a:stretch>
        </p:blipFill>
        <p:spPr>
          <a:xfrm>
            <a:off x="6545528" y="1458382"/>
            <a:ext cx="2904543" cy="4368918"/>
          </a:xfrm>
          <a:prstGeom prst="rect">
            <a:avLst/>
          </a:prstGeom>
        </p:spPr>
      </p:pic>
      <p:pic>
        <p:nvPicPr>
          <p:cNvPr id="14" name="圖片 13">
            <a:extLst>
              <a:ext uri="{FF2B5EF4-FFF2-40B4-BE49-F238E27FC236}">
                <a16:creationId xmlns:a16="http://schemas.microsoft.com/office/drawing/2014/main" xmlns="" id="{8C4E742E-F721-5E3E-674D-4B06F91D01B0}"/>
              </a:ext>
            </a:extLst>
          </p:cNvPr>
          <p:cNvPicPr>
            <a:picLocks noChangeAspect="1"/>
          </p:cNvPicPr>
          <p:nvPr/>
        </p:nvPicPr>
        <p:blipFill>
          <a:blip r:embed="rId7"/>
          <a:stretch>
            <a:fillRect/>
          </a:stretch>
        </p:blipFill>
        <p:spPr>
          <a:xfrm>
            <a:off x="-8416442" y="1109606"/>
            <a:ext cx="7162800" cy="4127500"/>
          </a:xfrm>
          <a:prstGeom prst="rect">
            <a:avLst/>
          </a:prstGeom>
        </p:spPr>
      </p:pic>
      <p:pic>
        <p:nvPicPr>
          <p:cNvPr id="21" name="圖片 20">
            <a:extLst>
              <a:ext uri="{FF2B5EF4-FFF2-40B4-BE49-F238E27FC236}">
                <a16:creationId xmlns:a16="http://schemas.microsoft.com/office/drawing/2014/main" xmlns="" id="{5A8DB250-0A07-B909-6363-1C292C3E69CA}"/>
              </a:ext>
            </a:extLst>
          </p:cNvPr>
          <p:cNvPicPr>
            <a:picLocks noChangeAspect="1"/>
          </p:cNvPicPr>
          <p:nvPr/>
        </p:nvPicPr>
        <p:blipFill>
          <a:blip r:embed="rId8"/>
          <a:stretch>
            <a:fillRect/>
          </a:stretch>
        </p:blipFill>
        <p:spPr>
          <a:xfrm>
            <a:off x="9528930" y="444437"/>
            <a:ext cx="2328842" cy="1039589"/>
          </a:xfrm>
          <a:prstGeom prst="rect">
            <a:avLst/>
          </a:prstGeom>
        </p:spPr>
      </p:pic>
      <p:pic>
        <p:nvPicPr>
          <p:cNvPr id="24" name="圖片 23">
            <a:extLst>
              <a:ext uri="{FF2B5EF4-FFF2-40B4-BE49-F238E27FC236}">
                <a16:creationId xmlns:a16="http://schemas.microsoft.com/office/drawing/2014/main" xmlns="" id="{4EDDC630-CF54-B072-978D-41158F0696AF}"/>
              </a:ext>
            </a:extLst>
          </p:cNvPr>
          <p:cNvPicPr>
            <a:picLocks noChangeAspect="1"/>
          </p:cNvPicPr>
          <p:nvPr/>
        </p:nvPicPr>
        <p:blipFill>
          <a:blip r:embed="rId9"/>
          <a:stretch>
            <a:fillRect/>
          </a:stretch>
        </p:blipFill>
        <p:spPr>
          <a:xfrm>
            <a:off x="334227" y="279247"/>
            <a:ext cx="2846151" cy="475945"/>
          </a:xfrm>
          <a:prstGeom prst="rect">
            <a:avLst/>
          </a:prstGeom>
        </p:spPr>
      </p:pic>
      <p:grpSp>
        <p:nvGrpSpPr>
          <p:cNvPr id="6" name="群組 5">
            <a:extLst>
              <a:ext uri="{FF2B5EF4-FFF2-40B4-BE49-F238E27FC236}">
                <a16:creationId xmlns:a16="http://schemas.microsoft.com/office/drawing/2014/main" xmlns="" id="{ECDFD9A4-33D3-037F-EF80-0A07E22FA61E}"/>
              </a:ext>
            </a:extLst>
          </p:cNvPr>
          <p:cNvGrpSpPr/>
          <p:nvPr/>
        </p:nvGrpSpPr>
        <p:grpSpPr>
          <a:xfrm>
            <a:off x="609600" y="5396915"/>
            <a:ext cx="4055390" cy="854261"/>
            <a:chOff x="609600" y="5396915"/>
            <a:chExt cx="4055390" cy="854261"/>
          </a:xfrm>
        </p:grpSpPr>
        <p:pic>
          <p:nvPicPr>
            <p:cNvPr id="7" name="圖片 6">
              <a:extLst>
                <a:ext uri="{FF2B5EF4-FFF2-40B4-BE49-F238E27FC236}">
                  <a16:creationId xmlns:a16="http://schemas.microsoft.com/office/drawing/2014/main" xmlns="" id="{E403E639-260A-5663-8E85-64DD6DFEE635}"/>
                </a:ext>
              </a:extLst>
            </p:cNvPr>
            <p:cNvPicPr>
              <a:picLocks noChangeAspect="1"/>
            </p:cNvPicPr>
            <p:nvPr/>
          </p:nvPicPr>
          <p:blipFill>
            <a:blip r:embed="rId10"/>
            <a:stretch>
              <a:fillRect/>
            </a:stretch>
          </p:blipFill>
          <p:spPr>
            <a:xfrm>
              <a:off x="609600" y="5396915"/>
              <a:ext cx="4055390" cy="854261"/>
            </a:xfrm>
            <a:prstGeom prst="rect">
              <a:avLst/>
            </a:prstGeom>
          </p:spPr>
        </p:pic>
        <p:sp>
          <p:nvSpPr>
            <p:cNvPr id="29" name="文字方塊 28">
              <a:extLst>
                <a:ext uri="{FF2B5EF4-FFF2-40B4-BE49-F238E27FC236}">
                  <a16:creationId xmlns:a16="http://schemas.microsoft.com/office/drawing/2014/main" xmlns="" id="{DDC3A36C-AA7C-BA67-E45A-136917A18FB4}"/>
                </a:ext>
              </a:extLst>
            </p:cNvPr>
            <p:cNvSpPr txBox="1"/>
            <p:nvPr/>
          </p:nvSpPr>
          <p:spPr>
            <a:xfrm>
              <a:off x="924356" y="5646779"/>
              <a:ext cx="3446476" cy="338554"/>
            </a:xfrm>
            <a:prstGeom prst="rect">
              <a:avLst/>
            </a:prstGeom>
            <a:noFill/>
          </p:spPr>
          <p:txBody>
            <a:bodyPr wrap="square" rtlCol="0">
              <a:spAutoFit/>
            </a:bodyPr>
            <a:lstStyle/>
            <a:p>
              <a:r>
                <a:rPr kumimoji="1" lang="zh-TW" altLang="en-US" sz="1600" b="1" dirty="0">
                  <a:solidFill>
                    <a:srgbClr val="DE9D77"/>
                  </a:solidFill>
                </a:rPr>
                <a:t>作者       臺南市立永康國中 陳威廷</a:t>
              </a:r>
            </a:p>
          </p:txBody>
        </p:sp>
      </p:grpSp>
      <p:grpSp>
        <p:nvGrpSpPr>
          <p:cNvPr id="8" name="群組 7">
            <a:extLst>
              <a:ext uri="{FF2B5EF4-FFF2-40B4-BE49-F238E27FC236}">
                <a16:creationId xmlns:a16="http://schemas.microsoft.com/office/drawing/2014/main" xmlns="" id="{01FA5A61-5212-30F1-4F97-2F772FE615DB}"/>
              </a:ext>
            </a:extLst>
          </p:cNvPr>
          <p:cNvGrpSpPr/>
          <p:nvPr/>
        </p:nvGrpSpPr>
        <p:grpSpPr>
          <a:xfrm rot="2567266">
            <a:off x="-7646021" y="2263316"/>
            <a:ext cx="7873597" cy="2252313"/>
            <a:chOff x="1073128" y="-2869623"/>
            <a:chExt cx="5962695" cy="2252313"/>
          </a:xfrm>
          <a:scene3d>
            <a:camera prst="isometricTopUp">
              <a:rot lat="19476224" lon="19800000" rev="3609746"/>
            </a:camera>
            <a:lightRig rig="threePt" dir="t"/>
          </a:scene3d>
        </p:grpSpPr>
        <p:sp>
          <p:nvSpPr>
            <p:cNvPr id="9" name="文字方塊 8">
              <a:extLst>
                <a:ext uri="{FF2B5EF4-FFF2-40B4-BE49-F238E27FC236}">
                  <a16:creationId xmlns:a16="http://schemas.microsoft.com/office/drawing/2014/main" xmlns="" id="{EE5D7307-E109-6E29-2141-6E9C5DA26A1A}"/>
                </a:ext>
              </a:extLst>
            </p:cNvPr>
            <p:cNvSpPr txBox="1"/>
            <p:nvPr/>
          </p:nvSpPr>
          <p:spPr>
            <a:xfrm>
              <a:off x="1073131" y="-2869623"/>
              <a:ext cx="4494521" cy="1200329"/>
            </a:xfrm>
            <a:prstGeom prst="rect">
              <a:avLst/>
            </a:prstGeom>
            <a:noFill/>
          </p:spPr>
          <p:txBody>
            <a:bodyPr wrap="square" rtlCol="0">
              <a:spAutoFit/>
            </a:bodyPr>
            <a:lstStyle/>
            <a:p>
              <a:r>
                <a:rPr kumimoji="1" lang="zh-TW" altLang="en-US" sz="7200" b="1" dirty="0">
                  <a:ln w="13462">
                    <a:noFill/>
                    <a:prstDash val="solid"/>
                  </a:ln>
                  <a:solidFill>
                    <a:srgbClr val="E87769"/>
                  </a:solidFill>
                  <a:latin typeface="Microsoft JhengHei" panose="020B0604030504040204" pitchFamily="34" charset="-120"/>
                  <a:ea typeface="Microsoft JhengHei" panose="020B0604030504040204" pitchFamily="34" charset="-120"/>
                </a:rPr>
                <a:t>樂為世界人</a:t>
              </a:r>
            </a:p>
          </p:txBody>
        </p:sp>
        <p:sp>
          <p:nvSpPr>
            <p:cNvPr id="11" name="文字方塊 10">
              <a:extLst>
                <a:ext uri="{FF2B5EF4-FFF2-40B4-BE49-F238E27FC236}">
                  <a16:creationId xmlns:a16="http://schemas.microsoft.com/office/drawing/2014/main" xmlns="" id="{4479E562-6690-2390-339D-E066AF5FB63F}"/>
                </a:ext>
              </a:extLst>
            </p:cNvPr>
            <p:cNvSpPr txBox="1"/>
            <p:nvPr/>
          </p:nvSpPr>
          <p:spPr>
            <a:xfrm>
              <a:off x="1073128" y="-1725306"/>
              <a:ext cx="5962695" cy="1107996"/>
            </a:xfrm>
            <a:prstGeom prst="rect">
              <a:avLst/>
            </a:prstGeom>
            <a:noFill/>
            <a:ln>
              <a:noFill/>
            </a:ln>
          </p:spPr>
          <p:txBody>
            <a:bodyPr wrap="square" rtlCol="0">
              <a:spAutoFit/>
            </a:bodyPr>
            <a:lstStyle/>
            <a:p>
              <a:r>
                <a:rPr kumimoji="1" lang="zh-TW" altLang="en-US" sz="6600" b="1" dirty="0">
                  <a:ln w="13462">
                    <a:noFill/>
                    <a:prstDash val="solid"/>
                  </a:ln>
                  <a:solidFill>
                    <a:srgbClr val="E87769"/>
                  </a:solidFill>
                  <a:latin typeface="Microsoft JhengHei" panose="020B0604030504040204" pitchFamily="34" charset="-120"/>
                  <a:ea typeface="Microsoft JhengHei" panose="020B0604030504040204" pitchFamily="34" charset="-120"/>
                </a:rPr>
                <a:t>文化協會在臺灣</a:t>
              </a:r>
            </a:p>
          </p:txBody>
        </p:sp>
      </p:grpSp>
      <p:grpSp>
        <p:nvGrpSpPr>
          <p:cNvPr id="19" name="群組 18">
            <a:extLst>
              <a:ext uri="{FF2B5EF4-FFF2-40B4-BE49-F238E27FC236}">
                <a16:creationId xmlns:a16="http://schemas.microsoft.com/office/drawing/2014/main" xmlns="" id="{EBCCCCE3-3CE8-94F3-9DCC-992759F1356F}"/>
              </a:ext>
            </a:extLst>
          </p:cNvPr>
          <p:cNvGrpSpPr/>
          <p:nvPr/>
        </p:nvGrpSpPr>
        <p:grpSpPr>
          <a:xfrm rot="2567266">
            <a:off x="-7228549" y="4145890"/>
            <a:ext cx="7873597" cy="1775258"/>
            <a:chOff x="1073127" y="-2592625"/>
            <a:chExt cx="5962695" cy="1775258"/>
          </a:xfrm>
          <a:scene3d>
            <a:camera prst="isometricTopUp">
              <a:rot lat="19476224" lon="19800000" rev="3609746"/>
            </a:camera>
            <a:lightRig rig="threePt" dir="t"/>
          </a:scene3d>
        </p:grpSpPr>
        <p:sp>
          <p:nvSpPr>
            <p:cNvPr id="20" name="文字方塊 19">
              <a:extLst>
                <a:ext uri="{FF2B5EF4-FFF2-40B4-BE49-F238E27FC236}">
                  <a16:creationId xmlns:a16="http://schemas.microsoft.com/office/drawing/2014/main" xmlns="" id="{128B3ED6-DA77-2B24-4AA1-8C10D731E8F1}"/>
                </a:ext>
              </a:extLst>
            </p:cNvPr>
            <p:cNvSpPr txBox="1"/>
            <p:nvPr/>
          </p:nvSpPr>
          <p:spPr>
            <a:xfrm>
              <a:off x="1073131" y="-2592625"/>
              <a:ext cx="4494521" cy="646331"/>
            </a:xfrm>
            <a:prstGeom prst="rect">
              <a:avLst/>
            </a:prstGeom>
            <a:noFill/>
          </p:spPr>
          <p:txBody>
            <a:bodyPr wrap="square" rtlCol="0">
              <a:spAutoFit/>
            </a:bodyPr>
            <a:lstStyle/>
            <a:p>
              <a:endParaRPr lang="en-US" altLang="zh-TW" sz="3600" dirty="0">
                <a:solidFill>
                  <a:srgbClr val="A86400"/>
                </a:solidFill>
              </a:endParaRPr>
            </a:p>
          </p:txBody>
        </p:sp>
        <p:sp>
          <p:nvSpPr>
            <p:cNvPr id="22" name="文字方塊 21">
              <a:extLst>
                <a:ext uri="{FF2B5EF4-FFF2-40B4-BE49-F238E27FC236}">
                  <a16:creationId xmlns:a16="http://schemas.microsoft.com/office/drawing/2014/main" xmlns="" id="{8932C5E0-C1DE-EBCA-DA56-CE0D9906E47A}"/>
                </a:ext>
              </a:extLst>
            </p:cNvPr>
            <p:cNvSpPr txBox="1"/>
            <p:nvPr/>
          </p:nvSpPr>
          <p:spPr>
            <a:xfrm>
              <a:off x="1073127" y="-1525253"/>
              <a:ext cx="5962695" cy="707886"/>
            </a:xfrm>
            <a:prstGeom prst="rect">
              <a:avLst/>
            </a:prstGeom>
            <a:noFill/>
            <a:ln>
              <a:noFill/>
            </a:ln>
          </p:spPr>
          <p:txBody>
            <a:bodyPr wrap="square" rtlCol="0">
              <a:spAutoFit/>
            </a:bodyPr>
            <a:lstStyle/>
            <a:p>
              <a:endParaRPr kumimoji="1" lang="zh-TW" altLang="en-US" sz="4000" b="1" dirty="0">
                <a:ln w="13462">
                  <a:noFill/>
                  <a:prstDash val="solid"/>
                </a:ln>
                <a:solidFill>
                  <a:srgbClr val="A86400"/>
                </a:solidFill>
                <a:latin typeface="Microsoft JhengHei" panose="020B0604030504040204" pitchFamily="34" charset="-120"/>
                <a:ea typeface="Microsoft JhengHei" panose="020B0604030504040204" pitchFamily="34" charset="-120"/>
              </a:endParaRPr>
            </a:p>
          </p:txBody>
        </p:sp>
      </p:grpSp>
    </p:spTree>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1EF443E7-054B-E2A3-6853-06F4EDC1A97B}"/>
              </a:ext>
            </a:extLst>
          </p:cNvPr>
          <p:cNvSpPr txBox="1">
            <a:spLocks/>
          </p:cNvSpPr>
          <p:nvPr/>
        </p:nvSpPr>
        <p:spPr>
          <a:xfrm>
            <a:off x="196793" y="1087951"/>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臺灣文化覺醒之旅</a:t>
            </a:r>
          </a:p>
        </p:txBody>
      </p:sp>
      <p:sp>
        <p:nvSpPr>
          <p:cNvPr id="3" name="Google Shape;102;p3">
            <a:extLst>
              <a:ext uri="{FF2B5EF4-FFF2-40B4-BE49-F238E27FC236}">
                <a16:creationId xmlns:a16="http://schemas.microsoft.com/office/drawing/2014/main" xmlns="" id="{B78CAD0A-931D-E923-6854-579382643521}"/>
              </a:ext>
            </a:extLst>
          </p:cNvPr>
          <p:cNvSpPr txBox="1">
            <a:spLocks/>
          </p:cNvSpPr>
          <p:nvPr/>
        </p:nvSpPr>
        <p:spPr>
          <a:xfrm>
            <a:off x="3777306" y="991490"/>
            <a:ext cx="5249777"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400" b="1" dirty="0">
                <a:solidFill>
                  <a:schemeClr val="bg1"/>
                </a:solidFill>
                <a:latin typeface="Microsoft JhengHei"/>
                <a:ea typeface="Microsoft JhengHei"/>
                <a:cs typeface="Microsoft JhengHei"/>
                <a:sym typeface="Microsoft JhengHei"/>
              </a:rPr>
              <a:t>脈絡理解圖：示例</a:t>
            </a:r>
            <a:r>
              <a:rPr lang="en-US" altLang="zh-TW" sz="2400" b="1" dirty="0">
                <a:solidFill>
                  <a:schemeClr val="bg1"/>
                </a:solidFill>
                <a:latin typeface="Microsoft JhengHei"/>
                <a:ea typeface="Microsoft JhengHei"/>
                <a:cs typeface="Microsoft JhengHei"/>
                <a:sym typeface="Microsoft JhengHei"/>
              </a:rPr>
              <a:t>1</a:t>
            </a:r>
          </a:p>
        </p:txBody>
      </p:sp>
      <p:pic>
        <p:nvPicPr>
          <p:cNvPr id="6" name="圖片 5" descr="一張含有 燈塔, 塔 的圖片&#10;&#10;AI 產生的內容可能不正確。">
            <a:extLst>
              <a:ext uri="{FF2B5EF4-FFF2-40B4-BE49-F238E27FC236}">
                <a16:creationId xmlns:a16="http://schemas.microsoft.com/office/drawing/2014/main" xmlns="" id="{0DD9A7AA-0DBB-9CE2-0CCE-8E0C956573E0}"/>
              </a:ext>
            </a:extLst>
          </p:cNvPr>
          <p:cNvPicPr>
            <a:picLocks noChangeAspect="1"/>
          </p:cNvPicPr>
          <p:nvPr/>
        </p:nvPicPr>
        <p:blipFill>
          <a:blip r:embed="rId2"/>
          <a:stretch>
            <a:fillRect/>
          </a:stretch>
        </p:blipFill>
        <p:spPr>
          <a:xfrm>
            <a:off x="3508520" y="1811183"/>
            <a:ext cx="7772400" cy="4367447"/>
          </a:xfrm>
          <a:prstGeom prst="rect">
            <a:avLst/>
          </a:prstGeom>
        </p:spPr>
      </p:pic>
      <p:sp>
        <p:nvSpPr>
          <p:cNvPr id="7" name="Google Shape;102;p3">
            <a:extLst>
              <a:ext uri="{FF2B5EF4-FFF2-40B4-BE49-F238E27FC236}">
                <a16:creationId xmlns:a16="http://schemas.microsoft.com/office/drawing/2014/main" xmlns="" id="{DCB03046-6902-A3B3-7DCE-E0C2F4C44CC1}"/>
              </a:ext>
            </a:extLst>
          </p:cNvPr>
          <p:cNvSpPr txBox="1">
            <a:spLocks/>
          </p:cNvSpPr>
          <p:nvPr/>
        </p:nvSpPr>
        <p:spPr>
          <a:xfrm>
            <a:off x="7267697" y="2462770"/>
            <a:ext cx="2200767"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第一次世界大戰結束</a:t>
            </a:r>
          </a:p>
        </p:txBody>
      </p:sp>
      <p:sp>
        <p:nvSpPr>
          <p:cNvPr id="8" name="Google Shape;102;p3">
            <a:extLst>
              <a:ext uri="{FF2B5EF4-FFF2-40B4-BE49-F238E27FC236}">
                <a16:creationId xmlns:a16="http://schemas.microsoft.com/office/drawing/2014/main" xmlns="" id="{8971CEC0-74B6-7BD6-3493-4AEC4836158B}"/>
              </a:ext>
            </a:extLst>
          </p:cNvPr>
          <p:cNvSpPr txBox="1">
            <a:spLocks/>
          </p:cNvSpPr>
          <p:nvPr/>
        </p:nvSpPr>
        <p:spPr>
          <a:xfrm>
            <a:off x="7267697" y="3347672"/>
            <a:ext cx="2200767"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威爾遜的民族自決</a:t>
            </a:r>
          </a:p>
        </p:txBody>
      </p:sp>
      <p:sp>
        <p:nvSpPr>
          <p:cNvPr id="9" name="Google Shape;102;p3">
            <a:extLst>
              <a:ext uri="{FF2B5EF4-FFF2-40B4-BE49-F238E27FC236}">
                <a16:creationId xmlns:a16="http://schemas.microsoft.com/office/drawing/2014/main" xmlns="" id="{4712B048-EE59-B16B-377C-4E1026349A9C}"/>
              </a:ext>
            </a:extLst>
          </p:cNvPr>
          <p:cNvSpPr txBox="1">
            <a:spLocks/>
          </p:cNvSpPr>
          <p:nvPr/>
        </p:nvSpPr>
        <p:spPr>
          <a:xfrm>
            <a:off x="7267697" y="3952357"/>
            <a:ext cx="2672716"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文化啟蒙與政治社會運動</a:t>
            </a:r>
          </a:p>
        </p:txBody>
      </p:sp>
      <p:sp>
        <p:nvSpPr>
          <p:cNvPr id="10" name="Google Shape;102;p3">
            <a:extLst>
              <a:ext uri="{FF2B5EF4-FFF2-40B4-BE49-F238E27FC236}">
                <a16:creationId xmlns:a16="http://schemas.microsoft.com/office/drawing/2014/main" xmlns="" id="{35B6B44D-00DC-A2BA-7C01-7AF69B3B28C8}"/>
              </a:ext>
            </a:extLst>
          </p:cNvPr>
          <p:cNvSpPr txBox="1">
            <a:spLocks/>
          </p:cNvSpPr>
          <p:nvPr/>
        </p:nvSpPr>
        <p:spPr>
          <a:xfrm>
            <a:off x="7267697" y="4542293"/>
            <a:ext cx="4013223"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臺灣文化協會、臺灣議會設置請願運動</a:t>
            </a:r>
          </a:p>
        </p:txBody>
      </p:sp>
      <p:sp>
        <p:nvSpPr>
          <p:cNvPr id="12" name="Google Shape;102;p3">
            <a:extLst>
              <a:ext uri="{FF2B5EF4-FFF2-40B4-BE49-F238E27FC236}">
                <a16:creationId xmlns:a16="http://schemas.microsoft.com/office/drawing/2014/main" xmlns="" id="{09B73A14-7EA4-753E-3375-F108369945B3}"/>
              </a:ext>
            </a:extLst>
          </p:cNvPr>
          <p:cNvSpPr txBox="1">
            <a:spLocks/>
          </p:cNvSpPr>
          <p:nvPr/>
        </p:nvSpPr>
        <p:spPr>
          <a:xfrm>
            <a:off x="7267697" y="5132229"/>
            <a:ext cx="3218406"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臺灣民眾黨、地方自治聯盟</a:t>
            </a:r>
          </a:p>
        </p:txBody>
      </p:sp>
    </p:spTree>
    <p:extLst>
      <p:ext uri="{BB962C8B-B14F-4D97-AF65-F5344CB8AC3E}">
        <p14:creationId xmlns:p14="http://schemas.microsoft.com/office/powerpoint/2010/main" val="687601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BB9C485-F0E5-9C97-4972-B2AD21048A81}"/>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056C5D1E-DC5B-7DE5-564D-55C946958376}"/>
              </a:ext>
            </a:extLst>
          </p:cNvPr>
          <p:cNvSpPr txBox="1">
            <a:spLocks/>
          </p:cNvSpPr>
          <p:nvPr/>
        </p:nvSpPr>
        <p:spPr>
          <a:xfrm>
            <a:off x="1616331" y="1083919"/>
            <a:ext cx="4908075" cy="683867"/>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臺灣社會運動的興起</a:t>
            </a:r>
          </a:p>
        </p:txBody>
      </p:sp>
      <p:sp>
        <p:nvSpPr>
          <p:cNvPr id="3" name="Google Shape;102;p3">
            <a:extLst>
              <a:ext uri="{FF2B5EF4-FFF2-40B4-BE49-F238E27FC236}">
                <a16:creationId xmlns:a16="http://schemas.microsoft.com/office/drawing/2014/main" xmlns="" id="{94124822-7207-0773-2F45-6EC82FAF5ECB}"/>
              </a:ext>
            </a:extLst>
          </p:cNvPr>
          <p:cNvSpPr txBox="1">
            <a:spLocks/>
          </p:cNvSpPr>
          <p:nvPr/>
        </p:nvSpPr>
        <p:spPr>
          <a:xfrm>
            <a:off x="6215955" y="1083919"/>
            <a:ext cx="5249777"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400" b="1" dirty="0">
                <a:solidFill>
                  <a:schemeClr val="bg1"/>
                </a:solidFill>
                <a:latin typeface="Microsoft JhengHei"/>
                <a:ea typeface="Microsoft JhengHei"/>
                <a:cs typeface="Microsoft JhengHei"/>
                <a:sym typeface="Microsoft JhengHei"/>
              </a:rPr>
              <a:t>脈絡理解圖：示例</a:t>
            </a:r>
            <a:r>
              <a:rPr lang="en-US" altLang="zh-TW" sz="2400" b="1" dirty="0">
                <a:solidFill>
                  <a:schemeClr val="bg1"/>
                </a:solidFill>
                <a:latin typeface="Microsoft JhengHei"/>
                <a:ea typeface="Microsoft JhengHei"/>
                <a:cs typeface="Microsoft JhengHei"/>
                <a:sym typeface="Microsoft JhengHei"/>
              </a:rPr>
              <a:t>2</a:t>
            </a:r>
          </a:p>
        </p:txBody>
      </p:sp>
      <p:grpSp>
        <p:nvGrpSpPr>
          <p:cNvPr id="42" name="群組 41">
            <a:extLst>
              <a:ext uri="{FF2B5EF4-FFF2-40B4-BE49-F238E27FC236}">
                <a16:creationId xmlns:a16="http://schemas.microsoft.com/office/drawing/2014/main" xmlns="" id="{D89D02AC-952B-6FDB-F4BE-F7FB609943FA}"/>
              </a:ext>
            </a:extLst>
          </p:cNvPr>
          <p:cNvGrpSpPr/>
          <p:nvPr/>
        </p:nvGrpSpPr>
        <p:grpSpPr>
          <a:xfrm>
            <a:off x="1197562" y="2562104"/>
            <a:ext cx="9650956" cy="1577172"/>
            <a:chOff x="1197562" y="2642826"/>
            <a:chExt cx="9650956" cy="1577172"/>
          </a:xfrm>
        </p:grpSpPr>
        <p:pic>
          <p:nvPicPr>
            <p:cNvPr id="7" name="圖片 6" descr="一張含有 圓形, 符號, 圖形 的圖片&#10;&#10;AI 產生的內容可能不正確。">
              <a:extLst>
                <a:ext uri="{FF2B5EF4-FFF2-40B4-BE49-F238E27FC236}">
                  <a16:creationId xmlns:a16="http://schemas.microsoft.com/office/drawing/2014/main" xmlns="" id="{4B40460A-6481-F65C-2709-D853E71DFE02}"/>
                </a:ext>
              </a:extLst>
            </p:cNvPr>
            <p:cNvPicPr>
              <a:picLocks noChangeAspect="1"/>
            </p:cNvPicPr>
            <p:nvPr/>
          </p:nvPicPr>
          <p:blipFill>
            <a:blip r:embed="rId2"/>
            <a:stretch>
              <a:fillRect/>
            </a:stretch>
          </p:blipFill>
          <p:spPr>
            <a:xfrm>
              <a:off x="1197562" y="2642826"/>
              <a:ext cx="1728060" cy="1564457"/>
            </a:xfrm>
            <a:prstGeom prst="rect">
              <a:avLst/>
            </a:prstGeom>
          </p:spPr>
        </p:pic>
        <p:pic>
          <p:nvPicPr>
            <p:cNvPr id="9" name="圖片 8" descr="一張含有 圖形, 圓形, 字型, 設計 的圖片&#10;&#10;AI 產生的內容可能不正確。">
              <a:extLst>
                <a:ext uri="{FF2B5EF4-FFF2-40B4-BE49-F238E27FC236}">
                  <a16:creationId xmlns:a16="http://schemas.microsoft.com/office/drawing/2014/main" xmlns="" id="{9C1815AC-27C5-18F2-DCC5-3D5FEBF0D32F}"/>
                </a:ext>
              </a:extLst>
            </p:cNvPr>
            <p:cNvPicPr>
              <a:picLocks noChangeAspect="1"/>
            </p:cNvPicPr>
            <p:nvPr/>
          </p:nvPicPr>
          <p:blipFill>
            <a:blip r:embed="rId3"/>
            <a:stretch>
              <a:fillRect/>
            </a:stretch>
          </p:blipFill>
          <p:spPr>
            <a:xfrm>
              <a:off x="9314737" y="2642826"/>
              <a:ext cx="1533781" cy="1564457"/>
            </a:xfrm>
            <a:prstGeom prst="rect">
              <a:avLst/>
            </a:prstGeom>
          </p:spPr>
        </p:pic>
        <p:pic>
          <p:nvPicPr>
            <p:cNvPr id="11" name="圖片 10" descr="一張含有 圖形, 圓形, 設計, 圖解 的圖片&#10;&#10;AI 產生的內容可能不正確。">
              <a:extLst>
                <a:ext uri="{FF2B5EF4-FFF2-40B4-BE49-F238E27FC236}">
                  <a16:creationId xmlns:a16="http://schemas.microsoft.com/office/drawing/2014/main" xmlns="" id="{51C7A7EB-4A98-602C-D565-820CCC20D4DC}"/>
                </a:ext>
              </a:extLst>
            </p:cNvPr>
            <p:cNvPicPr>
              <a:picLocks noChangeAspect="1"/>
            </p:cNvPicPr>
            <p:nvPr/>
          </p:nvPicPr>
          <p:blipFill>
            <a:blip r:embed="rId4"/>
            <a:stretch>
              <a:fillRect/>
            </a:stretch>
          </p:blipFill>
          <p:spPr>
            <a:xfrm>
              <a:off x="2874976" y="2655541"/>
              <a:ext cx="1595133" cy="1564457"/>
            </a:xfrm>
            <a:prstGeom prst="rect">
              <a:avLst/>
            </a:prstGeom>
          </p:spPr>
        </p:pic>
        <p:pic>
          <p:nvPicPr>
            <p:cNvPr id="13" name="圖片 12" descr="一張含有 圖形, 美工圖案, 圖解, 設計 的圖片&#10;&#10;AI 產生的內容可能不正確。">
              <a:extLst>
                <a:ext uri="{FF2B5EF4-FFF2-40B4-BE49-F238E27FC236}">
                  <a16:creationId xmlns:a16="http://schemas.microsoft.com/office/drawing/2014/main" xmlns="" id="{7BD20FB9-B14B-E429-C2B5-28EA4C8B8DE9}"/>
                </a:ext>
              </a:extLst>
            </p:cNvPr>
            <p:cNvPicPr>
              <a:picLocks noChangeAspect="1"/>
            </p:cNvPicPr>
            <p:nvPr/>
          </p:nvPicPr>
          <p:blipFill>
            <a:blip r:embed="rId5"/>
            <a:stretch>
              <a:fillRect/>
            </a:stretch>
          </p:blipFill>
          <p:spPr>
            <a:xfrm>
              <a:off x="4444635" y="2642826"/>
              <a:ext cx="1584907" cy="1564457"/>
            </a:xfrm>
            <a:prstGeom prst="rect">
              <a:avLst/>
            </a:prstGeom>
          </p:spPr>
        </p:pic>
        <p:pic>
          <p:nvPicPr>
            <p:cNvPr id="15" name="圖片 14" descr="一張含有 圓形, 字型, 圖形, 文字 的圖片&#10;&#10;AI 產生的內容可能不正確。">
              <a:extLst>
                <a:ext uri="{FF2B5EF4-FFF2-40B4-BE49-F238E27FC236}">
                  <a16:creationId xmlns:a16="http://schemas.microsoft.com/office/drawing/2014/main" xmlns="" id="{93443E9A-5535-07BE-5B0D-6431AC54A978}"/>
                </a:ext>
              </a:extLst>
            </p:cNvPr>
            <p:cNvPicPr>
              <a:picLocks noChangeAspect="1"/>
            </p:cNvPicPr>
            <p:nvPr/>
          </p:nvPicPr>
          <p:blipFill>
            <a:blip r:embed="rId6"/>
            <a:stretch>
              <a:fillRect/>
            </a:stretch>
          </p:blipFill>
          <p:spPr>
            <a:xfrm>
              <a:off x="6029542" y="2642826"/>
              <a:ext cx="1636033" cy="1564457"/>
            </a:xfrm>
            <a:prstGeom prst="rect">
              <a:avLst/>
            </a:prstGeom>
          </p:spPr>
        </p:pic>
        <p:pic>
          <p:nvPicPr>
            <p:cNvPr id="17" name="圖片 16" descr="一張含有 圓形, 圖形, 字型, 文字 的圖片&#10;&#10;AI 產生的內容可能不正確。">
              <a:extLst>
                <a:ext uri="{FF2B5EF4-FFF2-40B4-BE49-F238E27FC236}">
                  <a16:creationId xmlns:a16="http://schemas.microsoft.com/office/drawing/2014/main" xmlns="" id="{82F1F14A-4C62-1E41-2131-46BBBA3BC873}"/>
                </a:ext>
              </a:extLst>
            </p:cNvPr>
            <p:cNvPicPr>
              <a:picLocks noChangeAspect="1"/>
            </p:cNvPicPr>
            <p:nvPr/>
          </p:nvPicPr>
          <p:blipFill>
            <a:blip r:embed="rId7"/>
            <a:stretch>
              <a:fillRect/>
            </a:stretch>
          </p:blipFill>
          <p:spPr>
            <a:xfrm>
              <a:off x="7681001" y="2642826"/>
              <a:ext cx="1544007" cy="1564457"/>
            </a:xfrm>
            <a:prstGeom prst="rect">
              <a:avLst/>
            </a:prstGeom>
          </p:spPr>
        </p:pic>
      </p:grpSp>
      <p:grpSp>
        <p:nvGrpSpPr>
          <p:cNvPr id="36" name="群組 35">
            <a:extLst>
              <a:ext uri="{FF2B5EF4-FFF2-40B4-BE49-F238E27FC236}">
                <a16:creationId xmlns:a16="http://schemas.microsoft.com/office/drawing/2014/main" xmlns="" id="{63910176-2EF4-58FA-C8DA-FA37D28D2CAF}"/>
              </a:ext>
            </a:extLst>
          </p:cNvPr>
          <p:cNvGrpSpPr/>
          <p:nvPr/>
        </p:nvGrpSpPr>
        <p:grpSpPr>
          <a:xfrm>
            <a:off x="813890" y="4933594"/>
            <a:ext cx="2537266" cy="1165670"/>
            <a:chOff x="813890" y="4422453"/>
            <a:chExt cx="2537266" cy="1165670"/>
          </a:xfrm>
        </p:grpSpPr>
        <p:sp>
          <p:nvSpPr>
            <p:cNvPr id="18" name="Google Shape;102;p3">
              <a:extLst>
                <a:ext uri="{FF2B5EF4-FFF2-40B4-BE49-F238E27FC236}">
                  <a16:creationId xmlns:a16="http://schemas.microsoft.com/office/drawing/2014/main" xmlns="" id="{279B1D07-E761-A21D-6C53-FD944086F884}"/>
                </a:ext>
              </a:extLst>
            </p:cNvPr>
            <p:cNvSpPr txBox="1">
              <a:spLocks/>
            </p:cNvSpPr>
            <p:nvPr/>
          </p:nvSpPr>
          <p:spPr>
            <a:xfrm>
              <a:off x="813890" y="4422453"/>
              <a:ext cx="253726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第一次</a:t>
              </a:r>
              <a:endParaRPr lang="en-US" altLang="zh-TW" sz="1400" b="1" dirty="0">
                <a:latin typeface="Microsoft JhengHei"/>
                <a:ea typeface="Microsoft JhengHei"/>
                <a:cs typeface="Microsoft JhengHei"/>
                <a:sym typeface="Microsoft JhengHei"/>
              </a:endParaRPr>
            </a:p>
            <a:p>
              <a:pPr algn="ctr">
                <a:lnSpc>
                  <a:spcPts val="1780"/>
                </a:lnSpc>
                <a:buSzPct val="95000"/>
              </a:pPr>
              <a:r>
                <a:rPr lang="zh-TW" altLang="en-US" sz="1400" b="1" dirty="0">
                  <a:latin typeface="Microsoft JhengHei"/>
                  <a:ea typeface="Microsoft JhengHei"/>
                  <a:cs typeface="Microsoft JhengHei"/>
                  <a:sym typeface="Microsoft JhengHei"/>
                </a:rPr>
                <a:t>世界大戰結束</a:t>
              </a:r>
            </a:p>
          </p:txBody>
        </p:sp>
        <p:sp>
          <p:nvSpPr>
            <p:cNvPr id="19" name="Google Shape;102;p3">
              <a:extLst>
                <a:ext uri="{FF2B5EF4-FFF2-40B4-BE49-F238E27FC236}">
                  <a16:creationId xmlns:a16="http://schemas.microsoft.com/office/drawing/2014/main" xmlns="" id="{6C92271A-5AB9-D0C3-12FC-CC3344B5C192}"/>
                </a:ext>
              </a:extLst>
            </p:cNvPr>
            <p:cNvSpPr txBox="1">
              <a:spLocks/>
            </p:cNvSpPr>
            <p:nvPr/>
          </p:nvSpPr>
          <p:spPr>
            <a:xfrm>
              <a:off x="1384611" y="5055996"/>
              <a:ext cx="1442330"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戰後全球格局的變化</a:t>
              </a:r>
            </a:p>
          </p:txBody>
        </p:sp>
      </p:grpSp>
      <p:grpSp>
        <p:nvGrpSpPr>
          <p:cNvPr id="37" name="群組 36">
            <a:extLst>
              <a:ext uri="{FF2B5EF4-FFF2-40B4-BE49-F238E27FC236}">
                <a16:creationId xmlns:a16="http://schemas.microsoft.com/office/drawing/2014/main" xmlns="" id="{85839741-4D1D-5A34-963B-13C980702CC0}"/>
              </a:ext>
            </a:extLst>
          </p:cNvPr>
          <p:cNvGrpSpPr/>
          <p:nvPr/>
        </p:nvGrpSpPr>
        <p:grpSpPr>
          <a:xfrm>
            <a:off x="2416033" y="4933594"/>
            <a:ext cx="2537266" cy="1165670"/>
            <a:chOff x="2416033" y="4422453"/>
            <a:chExt cx="2537266" cy="1165670"/>
          </a:xfrm>
        </p:grpSpPr>
        <p:sp>
          <p:nvSpPr>
            <p:cNvPr id="20" name="Google Shape;102;p3">
              <a:extLst>
                <a:ext uri="{FF2B5EF4-FFF2-40B4-BE49-F238E27FC236}">
                  <a16:creationId xmlns:a16="http://schemas.microsoft.com/office/drawing/2014/main" xmlns="" id="{E80DF5B7-F96A-CB6D-DB05-81A73D7D394C}"/>
                </a:ext>
              </a:extLst>
            </p:cNvPr>
            <p:cNvSpPr txBox="1">
              <a:spLocks/>
            </p:cNvSpPr>
            <p:nvPr/>
          </p:nvSpPr>
          <p:spPr>
            <a:xfrm>
              <a:off x="2416033" y="4422453"/>
              <a:ext cx="253726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威爾遜的</a:t>
              </a:r>
              <a:endParaRPr lang="en-US" altLang="zh-TW" sz="1400" b="1" dirty="0">
                <a:latin typeface="Microsoft JhengHei"/>
                <a:ea typeface="Microsoft JhengHei"/>
                <a:cs typeface="Microsoft JhengHei"/>
                <a:sym typeface="Microsoft JhengHei"/>
              </a:endParaRPr>
            </a:p>
            <a:p>
              <a:pPr algn="ctr">
                <a:lnSpc>
                  <a:spcPts val="1780"/>
                </a:lnSpc>
                <a:buSzPct val="95000"/>
              </a:pPr>
              <a:r>
                <a:rPr lang="zh-TW" altLang="en-US" sz="1400" b="1" dirty="0">
                  <a:latin typeface="Microsoft JhengHei"/>
                  <a:ea typeface="Microsoft JhengHei"/>
                  <a:cs typeface="Microsoft JhengHei"/>
                  <a:sym typeface="Microsoft JhengHei"/>
                </a:rPr>
                <a:t>民族自決倡導</a:t>
              </a:r>
            </a:p>
          </p:txBody>
        </p:sp>
        <p:sp>
          <p:nvSpPr>
            <p:cNvPr id="31" name="Google Shape;102;p3">
              <a:extLst>
                <a:ext uri="{FF2B5EF4-FFF2-40B4-BE49-F238E27FC236}">
                  <a16:creationId xmlns:a16="http://schemas.microsoft.com/office/drawing/2014/main" xmlns="" id="{EADAF9AA-42D5-45A5-75FC-28309BE5BA24}"/>
                </a:ext>
              </a:extLst>
            </p:cNvPr>
            <p:cNvSpPr txBox="1">
              <a:spLocks/>
            </p:cNvSpPr>
            <p:nvPr/>
          </p:nvSpPr>
          <p:spPr>
            <a:xfrm>
              <a:off x="3252352" y="5055996"/>
              <a:ext cx="995021"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促進全球獨立運動</a:t>
              </a:r>
            </a:p>
          </p:txBody>
        </p:sp>
      </p:grpSp>
      <p:grpSp>
        <p:nvGrpSpPr>
          <p:cNvPr id="38" name="群組 37">
            <a:extLst>
              <a:ext uri="{FF2B5EF4-FFF2-40B4-BE49-F238E27FC236}">
                <a16:creationId xmlns:a16="http://schemas.microsoft.com/office/drawing/2014/main" xmlns="" id="{52C1F00E-9210-55D6-8208-D6C0E7E096AD}"/>
              </a:ext>
            </a:extLst>
          </p:cNvPr>
          <p:cNvGrpSpPr/>
          <p:nvPr/>
        </p:nvGrpSpPr>
        <p:grpSpPr>
          <a:xfrm>
            <a:off x="4566675" y="4933594"/>
            <a:ext cx="1442330" cy="1165670"/>
            <a:chOff x="4566675" y="4422453"/>
            <a:chExt cx="1442330" cy="1165670"/>
          </a:xfrm>
        </p:grpSpPr>
        <p:sp>
          <p:nvSpPr>
            <p:cNvPr id="22" name="Google Shape;102;p3">
              <a:extLst>
                <a:ext uri="{FF2B5EF4-FFF2-40B4-BE49-F238E27FC236}">
                  <a16:creationId xmlns:a16="http://schemas.microsoft.com/office/drawing/2014/main" xmlns="" id="{6A896434-76F3-4AE0-EA3B-B30B3D00FA08}"/>
                </a:ext>
              </a:extLst>
            </p:cNvPr>
            <p:cNvSpPr txBox="1">
              <a:spLocks/>
            </p:cNvSpPr>
            <p:nvPr/>
          </p:nvSpPr>
          <p:spPr>
            <a:xfrm>
              <a:off x="4740937" y="4422453"/>
              <a:ext cx="1040321"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獨立運動的興起</a:t>
              </a:r>
            </a:p>
          </p:txBody>
        </p:sp>
        <p:sp>
          <p:nvSpPr>
            <p:cNvPr id="32" name="Google Shape;102;p3">
              <a:extLst>
                <a:ext uri="{FF2B5EF4-FFF2-40B4-BE49-F238E27FC236}">
                  <a16:creationId xmlns:a16="http://schemas.microsoft.com/office/drawing/2014/main" xmlns="" id="{90F5B022-F050-298D-0A98-56BF74D1FA9A}"/>
                </a:ext>
              </a:extLst>
            </p:cNvPr>
            <p:cNvSpPr txBox="1">
              <a:spLocks/>
            </p:cNvSpPr>
            <p:nvPr/>
          </p:nvSpPr>
          <p:spPr>
            <a:xfrm>
              <a:off x="4566675" y="5055996"/>
              <a:ext cx="1442330"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被殖民國家尋求</a:t>
              </a:r>
              <a:endParaRPr lang="en-US" altLang="zh-TW" sz="1400" dirty="0">
                <a:latin typeface="Microsoft JhengHei"/>
                <a:ea typeface="Microsoft JhengHei"/>
                <a:cs typeface="Microsoft JhengHei"/>
                <a:sym typeface="Microsoft JhengHei"/>
              </a:endParaRPr>
            </a:p>
            <a:p>
              <a:pPr>
                <a:lnSpc>
                  <a:spcPts val="1780"/>
                </a:lnSpc>
                <a:buSzPct val="95000"/>
              </a:pPr>
              <a:r>
                <a:rPr lang="zh-TW" altLang="en-US" sz="1400" dirty="0">
                  <a:latin typeface="Microsoft JhengHei"/>
                  <a:ea typeface="Microsoft JhengHei"/>
                  <a:cs typeface="Microsoft JhengHei"/>
                  <a:sym typeface="Microsoft JhengHei"/>
                </a:rPr>
                <a:t>自主權</a:t>
              </a:r>
            </a:p>
          </p:txBody>
        </p:sp>
      </p:grpSp>
      <p:grpSp>
        <p:nvGrpSpPr>
          <p:cNvPr id="39" name="群組 38">
            <a:extLst>
              <a:ext uri="{FF2B5EF4-FFF2-40B4-BE49-F238E27FC236}">
                <a16:creationId xmlns:a16="http://schemas.microsoft.com/office/drawing/2014/main" xmlns="" id="{C404ABCE-4CF0-9E55-07F5-2F4825237AC2}"/>
              </a:ext>
            </a:extLst>
          </p:cNvPr>
          <p:cNvGrpSpPr/>
          <p:nvPr/>
        </p:nvGrpSpPr>
        <p:grpSpPr>
          <a:xfrm>
            <a:off x="6179965" y="4933594"/>
            <a:ext cx="1390206" cy="1210185"/>
            <a:chOff x="6106895" y="4422453"/>
            <a:chExt cx="1390206" cy="1210185"/>
          </a:xfrm>
        </p:grpSpPr>
        <p:sp>
          <p:nvSpPr>
            <p:cNvPr id="24" name="Google Shape;102;p3">
              <a:extLst>
                <a:ext uri="{FF2B5EF4-FFF2-40B4-BE49-F238E27FC236}">
                  <a16:creationId xmlns:a16="http://schemas.microsoft.com/office/drawing/2014/main" xmlns="" id="{7C3DCA5B-E57A-9627-76D4-9B4D927C6626}"/>
                </a:ext>
              </a:extLst>
            </p:cNvPr>
            <p:cNvSpPr txBox="1">
              <a:spLocks/>
            </p:cNvSpPr>
            <p:nvPr/>
          </p:nvSpPr>
          <p:spPr>
            <a:xfrm>
              <a:off x="6106895" y="4422453"/>
              <a:ext cx="139020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臺灣留日學生請願運動</a:t>
              </a:r>
            </a:p>
          </p:txBody>
        </p:sp>
        <p:sp>
          <p:nvSpPr>
            <p:cNvPr id="33" name="Google Shape;102;p3">
              <a:extLst>
                <a:ext uri="{FF2B5EF4-FFF2-40B4-BE49-F238E27FC236}">
                  <a16:creationId xmlns:a16="http://schemas.microsoft.com/office/drawing/2014/main" xmlns="" id="{20A5C5DF-7E21-1EC8-3A70-DB4C2FDFAD65}"/>
                </a:ext>
              </a:extLst>
            </p:cNvPr>
            <p:cNvSpPr txBox="1">
              <a:spLocks/>
            </p:cNvSpPr>
            <p:nvPr/>
          </p:nvSpPr>
          <p:spPr>
            <a:xfrm>
              <a:off x="6343525" y="5100511"/>
              <a:ext cx="972549"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學生倡導政治改革</a:t>
              </a:r>
            </a:p>
          </p:txBody>
        </p:sp>
      </p:grpSp>
      <p:grpSp>
        <p:nvGrpSpPr>
          <p:cNvPr id="40" name="群組 39">
            <a:extLst>
              <a:ext uri="{FF2B5EF4-FFF2-40B4-BE49-F238E27FC236}">
                <a16:creationId xmlns:a16="http://schemas.microsoft.com/office/drawing/2014/main" xmlns="" id="{8B361A3B-A419-4D57-0F2C-E6417C55DF0E}"/>
              </a:ext>
            </a:extLst>
          </p:cNvPr>
          <p:cNvGrpSpPr/>
          <p:nvPr/>
        </p:nvGrpSpPr>
        <p:grpSpPr>
          <a:xfrm>
            <a:off x="7724451" y="4933594"/>
            <a:ext cx="1442330" cy="1078857"/>
            <a:chOff x="7724451" y="4422453"/>
            <a:chExt cx="1442330" cy="1078857"/>
          </a:xfrm>
        </p:grpSpPr>
        <p:sp>
          <p:nvSpPr>
            <p:cNvPr id="26" name="Google Shape;102;p3">
              <a:extLst>
                <a:ext uri="{FF2B5EF4-FFF2-40B4-BE49-F238E27FC236}">
                  <a16:creationId xmlns:a16="http://schemas.microsoft.com/office/drawing/2014/main" xmlns="" id="{63669B27-82F8-E4C4-BAFA-6C2F0E43A5C9}"/>
                </a:ext>
              </a:extLst>
            </p:cNvPr>
            <p:cNvSpPr txBox="1">
              <a:spLocks/>
            </p:cNvSpPr>
            <p:nvPr/>
          </p:nvSpPr>
          <p:spPr>
            <a:xfrm>
              <a:off x="7807521" y="4422453"/>
              <a:ext cx="129096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臺灣文化協會的成立</a:t>
              </a:r>
            </a:p>
          </p:txBody>
        </p:sp>
        <p:sp>
          <p:nvSpPr>
            <p:cNvPr id="34" name="Google Shape;102;p3">
              <a:extLst>
                <a:ext uri="{FF2B5EF4-FFF2-40B4-BE49-F238E27FC236}">
                  <a16:creationId xmlns:a16="http://schemas.microsoft.com/office/drawing/2014/main" xmlns="" id="{EFE05AEC-7DA3-BD92-C223-477B971946D3}"/>
                </a:ext>
              </a:extLst>
            </p:cNvPr>
            <p:cNvSpPr txBox="1">
              <a:spLocks/>
            </p:cNvSpPr>
            <p:nvPr/>
          </p:nvSpPr>
          <p:spPr>
            <a:xfrm>
              <a:off x="7724451" y="4969183"/>
              <a:ext cx="1442330"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文化覺醒與啟蒙</a:t>
              </a:r>
            </a:p>
          </p:txBody>
        </p:sp>
      </p:grpSp>
      <p:grpSp>
        <p:nvGrpSpPr>
          <p:cNvPr id="41" name="群組 40">
            <a:extLst>
              <a:ext uri="{FF2B5EF4-FFF2-40B4-BE49-F238E27FC236}">
                <a16:creationId xmlns:a16="http://schemas.microsoft.com/office/drawing/2014/main" xmlns="" id="{112274B5-7BF6-B437-122B-DAAC9BC85700}"/>
              </a:ext>
            </a:extLst>
          </p:cNvPr>
          <p:cNvGrpSpPr/>
          <p:nvPr/>
        </p:nvGrpSpPr>
        <p:grpSpPr>
          <a:xfrm>
            <a:off x="8840844" y="4804667"/>
            <a:ext cx="2537266" cy="1294597"/>
            <a:chOff x="8840844" y="4293526"/>
            <a:chExt cx="2537266" cy="1294597"/>
          </a:xfrm>
        </p:grpSpPr>
        <p:sp>
          <p:nvSpPr>
            <p:cNvPr id="28" name="Google Shape;102;p3">
              <a:extLst>
                <a:ext uri="{FF2B5EF4-FFF2-40B4-BE49-F238E27FC236}">
                  <a16:creationId xmlns:a16="http://schemas.microsoft.com/office/drawing/2014/main" xmlns="" id="{96F59AE1-D93E-A107-4918-4180AF1F0823}"/>
                </a:ext>
              </a:extLst>
            </p:cNvPr>
            <p:cNvSpPr txBox="1">
              <a:spLocks/>
            </p:cNvSpPr>
            <p:nvPr/>
          </p:nvSpPr>
          <p:spPr>
            <a:xfrm>
              <a:off x="8840844" y="4293526"/>
              <a:ext cx="253726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臺灣民眾黨的成立</a:t>
              </a:r>
            </a:p>
          </p:txBody>
        </p:sp>
        <p:sp>
          <p:nvSpPr>
            <p:cNvPr id="35" name="Google Shape;102;p3">
              <a:extLst>
                <a:ext uri="{FF2B5EF4-FFF2-40B4-BE49-F238E27FC236}">
                  <a16:creationId xmlns:a16="http://schemas.microsoft.com/office/drawing/2014/main" xmlns="" id="{23CD31D0-2C0B-B4C6-B0DB-A535B6A3C609}"/>
                </a:ext>
              </a:extLst>
            </p:cNvPr>
            <p:cNvSpPr txBox="1">
              <a:spLocks/>
            </p:cNvSpPr>
            <p:nvPr/>
          </p:nvSpPr>
          <p:spPr>
            <a:xfrm>
              <a:off x="9370371" y="5055996"/>
              <a:ext cx="1442330"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地方治理的政治組織</a:t>
              </a:r>
            </a:p>
          </p:txBody>
        </p:sp>
      </p:grpSp>
      <p:grpSp>
        <p:nvGrpSpPr>
          <p:cNvPr id="29" name="群組 28">
            <a:extLst>
              <a:ext uri="{FF2B5EF4-FFF2-40B4-BE49-F238E27FC236}">
                <a16:creationId xmlns:a16="http://schemas.microsoft.com/office/drawing/2014/main" xmlns="" id="{EF86A487-9A52-1149-6099-632984C24BA5}"/>
              </a:ext>
            </a:extLst>
          </p:cNvPr>
          <p:cNvGrpSpPr/>
          <p:nvPr/>
        </p:nvGrpSpPr>
        <p:grpSpPr>
          <a:xfrm>
            <a:off x="1715943" y="4277487"/>
            <a:ext cx="8793427" cy="638762"/>
            <a:chOff x="1715943" y="4129203"/>
            <a:chExt cx="8793427" cy="638762"/>
          </a:xfrm>
        </p:grpSpPr>
        <p:pic>
          <p:nvPicPr>
            <p:cNvPr id="5" name="圖片 4" descr="一張含有 圖形, 螢幕擷取畫面, 設計 的圖片&#10;&#10;AI 產生的內容可能不正確。">
              <a:extLst>
                <a:ext uri="{FF2B5EF4-FFF2-40B4-BE49-F238E27FC236}">
                  <a16:creationId xmlns:a16="http://schemas.microsoft.com/office/drawing/2014/main" xmlns="" id="{1DF19A19-E550-41EF-1B38-AF81B19A37D1}"/>
                </a:ext>
              </a:extLst>
            </p:cNvPr>
            <p:cNvPicPr>
              <a:picLocks noChangeAspect="1"/>
            </p:cNvPicPr>
            <p:nvPr/>
          </p:nvPicPr>
          <p:blipFill>
            <a:blip r:embed="rId8"/>
            <a:stretch>
              <a:fillRect/>
            </a:stretch>
          </p:blipFill>
          <p:spPr>
            <a:xfrm>
              <a:off x="9729705" y="4129203"/>
              <a:ext cx="779665" cy="638762"/>
            </a:xfrm>
            <a:prstGeom prst="rect">
              <a:avLst/>
            </a:prstGeom>
          </p:spPr>
        </p:pic>
        <p:pic>
          <p:nvPicPr>
            <p:cNvPr id="8" name="圖片 7" descr="一張含有 圖形, 設計 的圖片&#10;&#10;AI 產生的內容可能不正確。">
              <a:extLst>
                <a:ext uri="{FF2B5EF4-FFF2-40B4-BE49-F238E27FC236}">
                  <a16:creationId xmlns:a16="http://schemas.microsoft.com/office/drawing/2014/main" xmlns="" id="{B2079B7B-472B-253A-CD61-028326CB195B}"/>
                </a:ext>
              </a:extLst>
            </p:cNvPr>
            <p:cNvPicPr>
              <a:picLocks noChangeAspect="1"/>
            </p:cNvPicPr>
            <p:nvPr/>
          </p:nvPicPr>
          <p:blipFill>
            <a:blip r:embed="rId9"/>
            <a:stretch>
              <a:fillRect/>
            </a:stretch>
          </p:blipFill>
          <p:spPr>
            <a:xfrm>
              <a:off x="8126951" y="4129203"/>
              <a:ext cx="779665" cy="638762"/>
            </a:xfrm>
            <a:prstGeom prst="rect">
              <a:avLst/>
            </a:prstGeom>
          </p:spPr>
        </p:pic>
        <p:pic>
          <p:nvPicPr>
            <p:cNvPr id="12" name="圖片 11" descr="一張含有 符號, 字型, 圖形, 設計 的圖片&#10;&#10;AI 產生的內容可能不正確。">
              <a:extLst>
                <a:ext uri="{FF2B5EF4-FFF2-40B4-BE49-F238E27FC236}">
                  <a16:creationId xmlns:a16="http://schemas.microsoft.com/office/drawing/2014/main" xmlns="" id="{4FEDC709-6A19-77DF-68FF-2DD2578A2B02}"/>
                </a:ext>
              </a:extLst>
            </p:cNvPr>
            <p:cNvPicPr>
              <a:picLocks noChangeAspect="1"/>
            </p:cNvPicPr>
            <p:nvPr/>
          </p:nvPicPr>
          <p:blipFill>
            <a:blip r:embed="rId10"/>
            <a:stretch>
              <a:fillRect/>
            </a:stretch>
          </p:blipFill>
          <p:spPr>
            <a:xfrm>
              <a:off x="6524199" y="4129203"/>
              <a:ext cx="779665" cy="638762"/>
            </a:xfrm>
            <a:prstGeom prst="rect">
              <a:avLst/>
            </a:prstGeom>
          </p:spPr>
        </p:pic>
        <p:pic>
          <p:nvPicPr>
            <p:cNvPr id="16" name="圖片 15" descr="一張含有 圖形, 美工圖案, 設計 的圖片&#10;&#10;AI 產生的內容可能不正確。">
              <a:extLst>
                <a:ext uri="{FF2B5EF4-FFF2-40B4-BE49-F238E27FC236}">
                  <a16:creationId xmlns:a16="http://schemas.microsoft.com/office/drawing/2014/main" xmlns="" id="{9453B551-7CC8-7530-D353-A07A7629E308}"/>
                </a:ext>
              </a:extLst>
            </p:cNvPr>
            <p:cNvPicPr>
              <a:picLocks noChangeAspect="1"/>
            </p:cNvPicPr>
            <p:nvPr/>
          </p:nvPicPr>
          <p:blipFill>
            <a:blip r:embed="rId11"/>
            <a:stretch>
              <a:fillRect/>
            </a:stretch>
          </p:blipFill>
          <p:spPr>
            <a:xfrm>
              <a:off x="4921447" y="4129203"/>
              <a:ext cx="779665" cy="638762"/>
            </a:xfrm>
            <a:prstGeom prst="rect">
              <a:avLst/>
            </a:prstGeom>
          </p:spPr>
        </p:pic>
        <p:pic>
          <p:nvPicPr>
            <p:cNvPr id="23" name="圖片 22" descr="一張含有 圖形, 設計 的圖片&#10;&#10;AI 產生的內容可能不正確。">
              <a:extLst>
                <a:ext uri="{FF2B5EF4-FFF2-40B4-BE49-F238E27FC236}">
                  <a16:creationId xmlns:a16="http://schemas.microsoft.com/office/drawing/2014/main" xmlns="" id="{5B00DB37-007C-3D12-2565-5EC2C413A5E2}"/>
                </a:ext>
              </a:extLst>
            </p:cNvPr>
            <p:cNvPicPr>
              <a:picLocks noChangeAspect="1"/>
            </p:cNvPicPr>
            <p:nvPr/>
          </p:nvPicPr>
          <p:blipFill>
            <a:blip r:embed="rId12"/>
            <a:stretch>
              <a:fillRect/>
            </a:stretch>
          </p:blipFill>
          <p:spPr>
            <a:xfrm>
              <a:off x="3318695" y="4129203"/>
              <a:ext cx="779665" cy="638762"/>
            </a:xfrm>
            <a:prstGeom prst="rect">
              <a:avLst/>
            </a:prstGeom>
          </p:spPr>
        </p:pic>
        <p:pic>
          <p:nvPicPr>
            <p:cNvPr id="27" name="圖片 26" descr="一張含有 設計 的圖片&#10;&#10;AI 產生的內容可能不正確。">
              <a:extLst>
                <a:ext uri="{FF2B5EF4-FFF2-40B4-BE49-F238E27FC236}">
                  <a16:creationId xmlns:a16="http://schemas.microsoft.com/office/drawing/2014/main" xmlns="" id="{33230674-5AA2-1591-C954-676E57681557}"/>
                </a:ext>
              </a:extLst>
            </p:cNvPr>
            <p:cNvPicPr>
              <a:picLocks noChangeAspect="1"/>
            </p:cNvPicPr>
            <p:nvPr/>
          </p:nvPicPr>
          <p:blipFill>
            <a:blip r:embed="rId13"/>
            <a:stretch>
              <a:fillRect/>
            </a:stretch>
          </p:blipFill>
          <p:spPr>
            <a:xfrm>
              <a:off x="1715943" y="4129203"/>
              <a:ext cx="779665" cy="638762"/>
            </a:xfrm>
            <a:prstGeom prst="rect">
              <a:avLst/>
            </a:prstGeom>
          </p:spPr>
        </p:pic>
      </p:grpSp>
    </p:spTree>
    <p:extLst>
      <p:ext uri="{BB962C8B-B14F-4D97-AF65-F5344CB8AC3E}">
        <p14:creationId xmlns:p14="http://schemas.microsoft.com/office/powerpoint/2010/main" val="2395692167"/>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BADAA71E-458E-07E5-AB62-3F3E6A85B094}"/>
            </a:ext>
          </a:extLst>
        </p:cNvPr>
        <p:cNvGrpSpPr/>
        <p:nvPr/>
      </p:nvGrpSpPr>
      <p:grpSpPr>
        <a:xfrm>
          <a:off x="0" y="0"/>
          <a:ext cx="0" cy="0"/>
          <a:chOff x="0" y="0"/>
          <a:chExt cx="0" cy="0"/>
        </a:xfrm>
      </p:grpSpPr>
      <p:sp>
        <p:nvSpPr>
          <p:cNvPr id="93" name="Google Shape;93;p2">
            <a:extLst>
              <a:ext uri="{FF2B5EF4-FFF2-40B4-BE49-F238E27FC236}">
                <a16:creationId xmlns:a16="http://schemas.microsoft.com/office/drawing/2014/main" xmlns="" id="{AA641095-CA65-2889-4470-D9C49DC876A9}"/>
              </a:ext>
            </a:extLst>
          </p:cNvPr>
          <p:cNvSpPr txBox="1">
            <a:spLocks noGrp="1"/>
          </p:cNvSpPr>
          <p:nvPr>
            <p:ph type="ctrTitle" idx="4294967295"/>
          </p:nvPr>
        </p:nvSpPr>
        <p:spPr>
          <a:xfrm>
            <a:off x="6404883" y="1926077"/>
            <a:ext cx="3741467" cy="1305738"/>
          </a:xfrm>
          <a:prstGeom prst="rect">
            <a:avLst/>
          </a:prstGeom>
          <a:noFill/>
          <a:ln>
            <a:noFill/>
          </a:ln>
        </p:spPr>
        <p:txBody>
          <a:bodyPr spcFirstLastPara="1" wrap="square" lIns="91425" tIns="45700" rIns="91425" bIns="45700" anchor="ctr" anchorCtr="0">
            <a:normAutofit/>
          </a:bodyPr>
          <a:lstStyle/>
          <a:p>
            <a:pPr marL="0" lvl="0" indent="0" algn="ctr" rtl="0">
              <a:lnSpc>
                <a:spcPts val="4520"/>
              </a:lnSpc>
              <a:spcBef>
                <a:spcPts val="0"/>
              </a:spcBef>
              <a:spcAft>
                <a:spcPts val="0"/>
              </a:spcAft>
              <a:buClr>
                <a:schemeClr val="dk1"/>
              </a:buClr>
              <a:buSzPts val="6600"/>
              <a:buFont typeface="Microsoft JhengHei"/>
              <a:buNone/>
            </a:pPr>
            <a:r>
              <a:rPr lang="zh-TW" altLang="en-US" sz="3600" b="1" dirty="0">
                <a:latin typeface="Microsoft JhengHei"/>
                <a:ea typeface="Microsoft JhengHei"/>
                <a:cs typeface="Microsoft JhengHei"/>
                <a:sym typeface="Microsoft JhengHei"/>
              </a:rPr>
              <a:t>臺灣文化協會</a:t>
            </a:r>
            <a:r>
              <a:rPr lang="en-US" altLang="zh-TW" sz="3600" b="1" dirty="0">
                <a:latin typeface="Microsoft JhengHei"/>
                <a:ea typeface="Microsoft JhengHei"/>
                <a:cs typeface="Microsoft JhengHei"/>
                <a:sym typeface="Microsoft JhengHei"/>
              </a:rPr>
              <a:t/>
            </a:r>
            <a:br>
              <a:rPr lang="en-US" altLang="zh-TW" sz="3600" b="1" dirty="0">
                <a:latin typeface="Microsoft JhengHei"/>
                <a:ea typeface="Microsoft JhengHei"/>
                <a:cs typeface="Microsoft JhengHei"/>
                <a:sym typeface="Microsoft JhengHei"/>
              </a:rPr>
            </a:br>
            <a:r>
              <a:rPr lang="zh-TW" altLang="en-US" sz="3600" b="1" dirty="0">
                <a:latin typeface="Microsoft JhengHei"/>
                <a:ea typeface="Microsoft JhengHei"/>
                <a:cs typeface="Microsoft JhengHei"/>
                <a:sym typeface="Microsoft JhengHei"/>
              </a:rPr>
              <a:t>與自己的紀念日</a:t>
            </a:r>
          </a:p>
        </p:txBody>
      </p:sp>
      <p:sp>
        <p:nvSpPr>
          <p:cNvPr id="94" name="Google Shape;94;p2">
            <a:extLst>
              <a:ext uri="{FF2B5EF4-FFF2-40B4-BE49-F238E27FC236}">
                <a16:creationId xmlns:a16="http://schemas.microsoft.com/office/drawing/2014/main" xmlns="" id="{B91BFEA3-2EE4-E665-D7E3-F9B025BD1C8B}"/>
              </a:ext>
            </a:extLst>
          </p:cNvPr>
          <p:cNvSpPr/>
          <p:nvPr/>
        </p:nvSpPr>
        <p:spPr>
          <a:xfrm>
            <a:off x="5799117" y="3372866"/>
            <a:ext cx="4953000" cy="1400343"/>
          </a:xfrm>
          <a:prstGeom prst="rect">
            <a:avLst/>
          </a:prstGeom>
          <a:noFill/>
          <a:ln>
            <a:noFill/>
          </a:ln>
        </p:spPr>
        <p:txBody>
          <a:bodyPr spcFirstLastPara="1" wrap="square" lIns="91425" tIns="45700" rIns="91425" bIns="45700" anchor="t" anchorCtr="0">
            <a:spAutoFit/>
          </a:bodyPr>
          <a:lstStyle/>
          <a:p>
            <a:pPr marL="0" marR="0" lvl="0" indent="0" algn="ctr" rtl="0">
              <a:lnSpc>
                <a:spcPts val="3380"/>
              </a:lnSpc>
              <a:spcBef>
                <a:spcPts val="0"/>
              </a:spcBef>
              <a:spcAft>
                <a:spcPts val="0"/>
              </a:spcAft>
              <a:buNone/>
            </a:pPr>
            <a:r>
              <a:rPr lang="zh-TW" altLang="en-US" sz="2000" u="none" strike="noStrike" cap="none" dirty="0">
                <a:solidFill>
                  <a:schemeClr val="tx1"/>
                </a:solidFill>
                <a:latin typeface="Microsoft JhengHei"/>
                <a:ea typeface="Microsoft JhengHei"/>
                <a:cs typeface="Microsoft JhengHei"/>
                <a:sym typeface="Microsoft JhengHei"/>
              </a:rPr>
              <a:t>讓我們一同探索臺灣文化協會的歷史和紀念日的意義。這段旅程將帶我們了解臺灣人如何透過紀念日塑造自己的身份認同。</a:t>
            </a:r>
          </a:p>
        </p:txBody>
      </p:sp>
    </p:spTree>
    <p:extLst>
      <p:ext uri="{BB962C8B-B14F-4D97-AF65-F5344CB8AC3E}">
        <p14:creationId xmlns:p14="http://schemas.microsoft.com/office/powerpoint/2010/main" val="4073287082"/>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6E159DD9-FCAC-B65A-50EF-CA685EE27F3B}"/>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FA519CC0-0818-AEF5-EDA7-525A35308226}"/>
              </a:ext>
            </a:extLst>
          </p:cNvPr>
          <p:cNvSpPr txBox="1"/>
          <p:nvPr/>
        </p:nvSpPr>
        <p:spPr>
          <a:xfrm>
            <a:off x="2396165" y="2486742"/>
            <a:ext cx="9004651" cy="3418095"/>
          </a:xfrm>
          <a:custGeom>
            <a:avLst/>
            <a:gdLst>
              <a:gd name="connsiteX0" fmla="*/ 0 w 9004651"/>
              <a:gd name="connsiteY0" fmla="*/ 0 h 3418095"/>
              <a:gd name="connsiteX1" fmla="*/ 472744 w 9004651"/>
              <a:gd name="connsiteY1" fmla="*/ 0 h 3418095"/>
              <a:gd name="connsiteX2" fmla="*/ 765395 w 9004651"/>
              <a:gd name="connsiteY2" fmla="*/ 0 h 3418095"/>
              <a:gd name="connsiteX3" fmla="*/ 1508279 w 9004651"/>
              <a:gd name="connsiteY3" fmla="*/ 0 h 3418095"/>
              <a:gd name="connsiteX4" fmla="*/ 1981023 w 9004651"/>
              <a:gd name="connsiteY4" fmla="*/ 0 h 3418095"/>
              <a:gd name="connsiteX5" fmla="*/ 2453767 w 9004651"/>
              <a:gd name="connsiteY5" fmla="*/ 0 h 3418095"/>
              <a:gd name="connsiteX6" fmla="*/ 3196651 w 9004651"/>
              <a:gd name="connsiteY6" fmla="*/ 0 h 3418095"/>
              <a:gd name="connsiteX7" fmla="*/ 3579349 w 9004651"/>
              <a:gd name="connsiteY7" fmla="*/ 0 h 3418095"/>
              <a:gd name="connsiteX8" fmla="*/ 4322232 w 9004651"/>
              <a:gd name="connsiteY8" fmla="*/ 0 h 3418095"/>
              <a:gd name="connsiteX9" fmla="*/ 5065116 w 9004651"/>
              <a:gd name="connsiteY9" fmla="*/ 0 h 3418095"/>
              <a:gd name="connsiteX10" fmla="*/ 5627907 w 9004651"/>
              <a:gd name="connsiteY10" fmla="*/ 0 h 3418095"/>
              <a:gd name="connsiteX11" fmla="*/ 6370791 w 9004651"/>
              <a:gd name="connsiteY11" fmla="*/ 0 h 3418095"/>
              <a:gd name="connsiteX12" fmla="*/ 6843535 w 9004651"/>
              <a:gd name="connsiteY12" fmla="*/ 0 h 3418095"/>
              <a:gd name="connsiteX13" fmla="*/ 7316279 w 9004651"/>
              <a:gd name="connsiteY13" fmla="*/ 0 h 3418095"/>
              <a:gd name="connsiteX14" fmla="*/ 7969116 w 9004651"/>
              <a:gd name="connsiteY14" fmla="*/ 0 h 3418095"/>
              <a:gd name="connsiteX15" fmla="*/ 8441860 w 9004651"/>
              <a:gd name="connsiteY15" fmla="*/ 0 h 3418095"/>
              <a:gd name="connsiteX16" fmla="*/ 9004651 w 9004651"/>
              <a:gd name="connsiteY16" fmla="*/ 0 h 3418095"/>
              <a:gd name="connsiteX17" fmla="*/ 9004651 w 9004651"/>
              <a:gd name="connsiteY17" fmla="*/ 638044 h 3418095"/>
              <a:gd name="connsiteX18" fmla="*/ 9004651 w 9004651"/>
              <a:gd name="connsiteY18" fmla="*/ 1241908 h 3418095"/>
              <a:gd name="connsiteX19" fmla="*/ 9004651 w 9004651"/>
              <a:gd name="connsiteY19" fmla="*/ 1845771 h 3418095"/>
              <a:gd name="connsiteX20" fmla="*/ 9004651 w 9004651"/>
              <a:gd name="connsiteY20" fmla="*/ 2312911 h 3418095"/>
              <a:gd name="connsiteX21" fmla="*/ 9004651 w 9004651"/>
              <a:gd name="connsiteY21" fmla="*/ 2814232 h 3418095"/>
              <a:gd name="connsiteX22" fmla="*/ 9004651 w 9004651"/>
              <a:gd name="connsiteY22" fmla="*/ 3418095 h 3418095"/>
              <a:gd name="connsiteX23" fmla="*/ 8531907 w 9004651"/>
              <a:gd name="connsiteY23" fmla="*/ 3418095 h 3418095"/>
              <a:gd name="connsiteX24" fmla="*/ 7969116 w 9004651"/>
              <a:gd name="connsiteY24" fmla="*/ 3418095 h 3418095"/>
              <a:gd name="connsiteX25" fmla="*/ 7676465 w 9004651"/>
              <a:gd name="connsiteY25" fmla="*/ 3418095 h 3418095"/>
              <a:gd name="connsiteX26" fmla="*/ 7383814 w 9004651"/>
              <a:gd name="connsiteY26" fmla="*/ 3418095 h 3418095"/>
              <a:gd name="connsiteX27" fmla="*/ 6821023 w 9004651"/>
              <a:gd name="connsiteY27" fmla="*/ 3418095 h 3418095"/>
              <a:gd name="connsiteX28" fmla="*/ 6438325 w 9004651"/>
              <a:gd name="connsiteY28" fmla="*/ 3418095 h 3418095"/>
              <a:gd name="connsiteX29" fmla="*/ 5785488 w 9004651"/>
              <a:gd name="connsiteY29" fmla="*/ 3418095 h 3418095"/>
              <a:gd name="connsiteX30" fmla="*/ 5402791 w 9004651"/>
              <a:gd name="connsiteY30" fmla="*/ 3418095 h 3418095"/>
              <a:gd name="connsiteX31" fmla="*/ 4749953 w 9004651"/>
              <a:gd name="connsiteY31" fmla="*/ 3418095 h 3418095"/>
              <a:gd name="connsiteX32" fmla="*/ 4457302 w 9004651"/>
              <a:gd name="connsiteY32" fmla="*/ 3418095 h 3418095"/>
              <a:gd name="connsiteX33" fmla="*/ 3804465 w 9004651"/>
              <a:gd name="connsiteY33" fmla="*/ 3418095 h 3418095"/>
              <a:gd name="connsiteX34" fmla="*/ 3421767 w 9004651"/>
              <a:gd name="connsiteY34" fmla="*/ 3418095 h 3418095"/>
              <a:gd name="connsiteX35" fmla="*/ 3129116 w 9004651"/>
              <a:gd name="connsiteY35" fmla="*/ 3418095 h 3418095"/>
              <a:gd name="connsiteX36" fmla="*/ 2746419 w 9004651"/>
              <a:gd name="connsiteY36" fmla="*/ 3418095 h 3418095"/>
              <a:gd name="connsiteX37" fmla="*/ 2093581 w 9004651"/>
              <a:gd name="connsiteY37" fmla="*/ 3418095 h 3418095"/>
              <a:gd name="connsiteX38" fmla="*/ 1710884 w 9004651"/>
              <a:gd name="connsiteY38" fmla="*/ 3418095 h 3418095"/>
              <a:gd name="connsiteX39" fmla="*/ 1418233 w 9004651"/>
              <a:gd name="connsiteY39" fmla="*/ 3418095 h 3418095"/>
              <a:gd name="connsiteX40" fmla="*/ 1035535 w 9004651"/>
              <a:gd name="connsiteY40" fmla="*/ 3418095 h 3418095"/>
              <a:gd name="connsiteX41" fmla="*/ 562791 w 9004651"/>
              <a:gd name="connsiteY41" fmla="*/ 3418095 h 3418095"/>
              <a:gd name="connsiteX42" fmla="*/ 0 w 9004651"/>
              <a:gd name="connsiteY42" fmla="*/ 3418095 h 3418095"/>
              <a:gd name="connsiteX43" fmla="*/ 0 w 9004651"/>
              <a:gd name="connsiteY43" fmla="*/ 2916774 h 3418095"/>
              <a:gd name="connsiteX44" fmla="*/ 0 w 9004651"/>
              <a:gd name="connsiteY44" fmla="*/ 2415454 h 3418095"/>
              <a:gd name="connsiteX45" fmla="*/ 0 w 9004651"/>
              <a:gd name="connsiteY45" fmla="*/ 1845771 h 3418095"/>
              <a:gd name="connsiteX46" fmla="*/ 0 w 9004651"/>
              <a:gd name="connsiteY46" fmla="*/ 1276089 h 3418095"/>
              <a:gd name="connsiteX47" fmla="*/ 0 w 9004651"/>
              <a:gd name="connsiteY47" fmla="*/ 706406 h 3418095"/>
              <a:gd name="connsiteX48" fmla="*/ 0 w 9004651"/>
              <a:gd name="connsiteY48" fmla="*/ 0 h 341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004651" h="3418095" extrusionOk="0">
                <a:moveTo>
                  <a:pt x="0" y="0"/>
                </a:moveTo>
                <a:cubicBezTo>
                  <a:pt x="215706" y="-6413"/>
                  <a:pt x="368262" y="30054"/>
                  <a:pt x="472744" y="0"/>
                </a:cubicBezTo>
                <a:cubicBezTo>
                  <a:pt x="577226" y="-30054"/>
                  <a:pt x="692903" y="5501"/>
                  <a:pt x="765395" y="0"/>
                </a:cubicBezTo>
                <a:cubicBezTo>
                  <a:pt x="837887" y="-5501"/>
                  <a:pt x="1207175" y="10256"/>
                  <a:pt x="1508279" y="0"/>
                </a:cubicBezTo>
                <a:cubicBezTo>
                  <a:pt x="1809383" y="-10256"/>
                  <a:pt x="1883100" y="24708"/>
                  <a:pt x="1981023" y="0"/>
                </a:cubicBezTo>
                <a:cubicBezTo>
                  <a:pt x="2078946" y="-24708"/>
                  <a:pt x="2318851" y="51949"/>
                  <a:pt x="2453767" y="0"/>
                </a:cubicBezTo>
                <a:cubicBezTo>
                  <a:pt x="2588683" y="-51949"/>
                  <a:pt x="2987896" y="87070"/>
                  <a:pt x="3196651" y="0"/>
                </a:cubicBezTo>
                <a:cubicBezTo>
                  <a:pt x="3405406" y="-87070"/>
                  <a:pt x="3424804" y="5595"/>
                  <a:pt x="3579349" y="0"/>
                </a:cubicBezTo>
                <a:cubicBezTo>
                  <a:pt x="3733894" y="-5595"/>
                  <a:pt x="4140709" y="15220"/>
                  <a:pt x="4322232" y="0"/>
                </a:cubicBezTo>
                <a:cubicBezTo>
                  <a:pt x="4503755" y="-15220"/>
                  <a:pt x="4882907" y="54164"/>
                  <a:pt x="5065116" y="0"/>
                </a:cubicBezTo>
                <a:cubicBezTo>
                  <a:pt x="5247325" y="-54164"/>
                  <a:pt x="5441410" y="22494"/>
                  <a:pt x="5627907" y="0"/>
                </a:cubicBezTo>
                <a:cubicBezTo>
                  <a:pt x="5814404" y="-22494"/>
                  <a:pt x="6057063" y="10160"/>
                  <a:pt x="6370791" y="0"/>
                </a:cubicBezTo>
                <a:cubicBezTo>
                  <a:pt x="6684519" y="-10160"/>
                  <a:pt x="6670011" y="18828"/>
                  <a:pt x="6843535" y="0"/>
                </a:cubicBezTo>
                <a:cubicBezTo>
                  <a:pt x="7017059" y="-18828"/>
                  <a:pt x="7207988" y="8888"/>
                  <a:pt x="7316279" y="0"/>
                </a:cubicBezTo>
                <a:cubicBezTo>
                  <a:pt x="7424570" y="-8888"/>
                  <a:pt x="7719218" y="51326"/>
                  <a:pt x="7969116" y="0"/>
                </a:cubicBezTo>
                <a:cubicBezTo>
                  <a:pt x="8219014" y="-51326"/>
                  <a:pt x="8233306" y="8470"/>
                  <a:pt x="8441860" y="0"/>
                </a:cubicBezTo>
                <a:cubicBezTo>
                  <a:pt x="8650414" y="-8470"/>
                  <a:pt x="8766376" y="28845"/>
                  <a:pt x="9004651" y="0"/>
                </a:cubicBezTo>
                <a:cubicBezTo>
                  <a:pt x="9074955" y="307664"/>
                  <a:pt x="8962206" y="477683"/>
                  <a:pt x="9004651" y="638044"/>
                </a:cubicBezTo>
                <a:cubicBezTo>
                  <a:pt x="9047096" y="798405"/>
                  <a:pt x="8935327" y="1053910"/>
                  <a:pt x="9004651" y="1241908"/>
                </a:cubicBezTo>
                <a:cubicBezTo>
                  <a:pt x="9073975" y="1429906"/>
                  <a:pt x="8984943" y="1589852"/>
                  <a:pt x="9004651" y="1845771"/>
                </a:cubicBezTo>
                <a:cubicBezTo>
                  <a:pt x="9024359" y="2101690"/>
                  <a:pt x="8995060" y="2155777"/>
                  <a:pt x="9004651" y="2312911"/>
                </a:cubicBezTo>
                <a:cubicBezTo>
                  <a:pt x="9014242" y="2470045"/>
                  <a:pt x="8955565" y="2700652"/>
                  <a:pt x="9004651" y="2814232"/>
                </a:cubicBezTo>
                <a:cubicBezTo>
                  <a:pt x="9053737" y="2927812"/>
                  <a:pt x="8965732" y="3251589"/>
                  <a:pt x="9004651" y="3418095"/>
                </a:cubicBezTo>
                <a:cubicBezTo>
                  <a:pt x="8883972" y="3454840"/>
                  <a:pt x="8663091" y="3390306"/>
                  <a:pt x="8531907" y="3418095"/>
                </a:cubicBezTo>
                <a:cubicBezTo>
                  <a:pt x="8400723" y="3445884"/>
                  <a:pt x="8183471" y="3364828"/>
                  <a:pt x="7969116" y="3418095"/>
                </a:cubicBezTo>
                <a:cubicBezTo>
                  <a:pt x="7754761" y="3471362"/>
                  <a:pt x="7808806" y="3415601"/>
                  <a:pt x="7676465" y="3418095"/>
                </a:cubicBezTo>
                <a:cubicBezTo>
                  <a:pt x="7544124" y="3420589"/>
                  <a:pt x="7529981" y="3394909"/>
                  <a:pt x="7383814" y="3418095"/>
                </a:cubicBezTo>
                <a:cubicBezTo>
                  <a:pt x="7237647" y="3441281"/>
                  <a:pt x="6947698" y="3411116"/>
                  <a:pt x="6821023" y="3418095"/>
                </a:cubicBezTo>
                <a:cubicBezTo>
                  <a:pt x="6694348" y="3425074"/>
                  <a:pt x="6568152" y="3391394"/>
                  <a:pt x="6438325" y="3418095"/>
                </a:cubicBezTo>
                <a:cubicBezTo>
                  <a:pt x="6308498" y="3444796"/>
                  <a:pt x="6046602" y="3353143"/>
                  <a:pt x="5785488" y="3418095"/>
                </a:cubicBezTo>
                <a:cubicBezTo>
                  <a:pt x="5524374" y="3483047"/>
                  <a:pt x="5559466" y="3388227"/>
                  <a:pt x="5402791" y="3418095"/>
                </a:cubicBezTo>
                <a:cubicBezTo>
                  <a:pt x="5246116" y="3447963"/>
                  <a:pt x="4937879" y="3356342"/>
                  <a:pt x="4749953" y="3418095"/>
                </a:cubicBezTo>
                <a:cubicBezTo>
                  <a:pt x="4562027" y="3479848"/>
                  <a:pt x="4544408" y="3393206"/>
                  <a:pt x="4457302" y="3418095"/>
                </a:cubicBezTo>
                <a:cubicBezTo>
                  <a:pt x="4370196" y="3442984"/>
                  <a:pt x="3977832" y="3353255"/>
                  <a:pt x="3804465" y="3418095"/>
                </a:cubicBezTo>
                <a:cubicBezTo>
                  <a:pt x="3631098" y="3482935"/>
                  <a:pt x="3605642" y="3394422"/>
                  <a:pt x="3421767" y="3418095"/>
                </a:cubicBezTo>
                <a:cubicBezTo>
                  <a:pt x="3237892" y="3441768"/>
                  <a:pt x="3239871" y="3412213"/>
                  <a:pt x="3129116" y="3418095"/>
                </a:cubicBezTo>
                <a:cubicBezTo>
                  <a:pt x="3018361" y="3423977"/>
                  <a:pt x="2899003" y="3403526"/>
                  <a:pt x="2746419" y="3418095"/>
                </a:cubicBezTo>
                <a:cubicBezTo>
                  <a:pt x="2593835" y="3432664"/>
                  <a:pt x="2373669" y="3376582"/>
                  <a:pt x="2093581" y="3418095"/>
                </a:cubicBezTo>
                <a:cubicBezTo>
                  <a:pt x="1813493" y="3459608"/>
                  <a:pt x="1791982" y="3376415"/>
                  <a:pt x="1710884" y="3418095"/>
                </a:cubicBezTo>
                <a:cubicBezTo>
                  <a:pt x="1629786" y="3459775"/>
                  <a:pt x="1552740" y="3397006"/>
                  <a:pt x="1418233" y="3418095"/>
                </a:cubicBezTo>
                <a:cubicBezTo>
                  <a:pt x="1283726" y="3439184"/>
                  <a:pt x="1226133" y="3374977"/>
                  <a:pt x="1035535" y="3418095"/>
                </a:cubicBezTo>
                <a:cubicBezTo>
                  <a:pt x="844937" y="3461213"/>
                  <a:pt x="696146" y="3373160"/>
                  <a:pt x="562791" y="3418095"/>
                </a:cubicBezTo>
                <a:cubicBezTo>
                  <a:pt x="429436" y="3463030"/>
                  <a:pt x="140201" y="3369142"/>
                  <a:pt x="0" y="3418095"/>
                </a:cubicBezTo>
                <a:cubicBezTo>
                  <a:pt x="-20176" y="3175451"/>
                  <a:pt x="54669" y="3109771"/>
                  <a:pt x="0" y="2916774"/>
                </a:cubicBezTo>
                <a:cubicBezTo>
                  <a:pt x="-54669" y="2723777"/>
                  <a:pt x="53459" y="2658093"/>
                  <a:pt x="0" y="2415454"/>
                </a:cubicBezTo>
                <a:cubicBezTo>
                  <a:pt x="-53459" y="2172815"/>
                  <a:pt x="33418" y="2044360"/>
                  <a:pt x="0" y="1845771"/>
                </a:cubicBezTo>
                <a:cubicBezTo>
                  <a:pt x="-33418" y="1647182"/>
                  <a:pt x="2575" y="1536798"/>
                  <a:pt x="0" y="1276089"/>
                </a:cubicBezTo>
                <a:cubicBezTo>
                  <a:pt x="-2575" y="1015380"/>
                  <a:pt x="10925" y="873834"/>
                  <a:pt x="0" y="706406"/>
                </a:cubicBezTo>
                <a:cubicBezTo>
                  <a:pt x="-10925" y="538978"/>
                  <a:pt x="8701" y="239879"/>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成立日期</a:t>
            </a:r>
            <a:endParaRPr lang="en-US" altLang="zh-TW" sz="2000" b="1"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臺灣文化協會成立於</a:t>
            </a:r>
            <a:r>
              <a:rPr lang="en-US" altLang="zh-TW" sz="2000" dirty="0">
                <a:solidFill>
                  <a:srgbClr val="333333"/>
                </a:solidFill>
                <a:latin typeface="Microsoft JhengHei"/>
                <a:ea typeface="Microsoft JhengHei"/>
                <a:cs typeface="Microsoft JhengHei"/>
                <a:sym typeface="Microsoft JhengHei"/>
              </a:rPr>
              <a:t>1921</a:t>
            </a:r>
            <a:r>
              <a:rPr lang="zh-TW" altLang="en-US" sz="2000" dirty="0">
                <a:solidFill>
                  <a:srgbClr val="333333"/>
                </a:solidFill>
                <a:latin typeface="Microsoft JhengHei"/>
                <a:ea typeface="Microsoft JhengHei"/>
                <a:cs typeface="Microsoft JhengHei"/>
                <a:sym typeface="Microsoft JhengHei"/>
              </a:rPr>
              <a:t>年</a:t>
            </a:r>
            <a:r>
              <a:rPr lang="en-US" altLang="zh-TW" sz="2000" dirty="0">
                <a:solidFill>
                  <a:srgbClr val="333333"/>
                </a:solidFill>
                <a:latin typeface="Microsoft JhengHei"/>
                <a:ea typeface="Microsoft JhengHei"/>
                <a:cs typeface="Microsoft JhengHei"/>
                <a:sym typeface="Microsoft JhengHei"/>
              </a:rPr>
              <a:t>10</a:t>
            </a:r>
            <a:r>
              <a:rPr lang="zh-TW" altLang="en-US" sz="2000" dirty="0">
                <a:solidFill>
                  <a:srgbClr val="333333"/>
                </a:solidFill>
                <a:latin typeface="Microsoft JhengHei"/>
                <a:ea typeface="Microsoft JhengHei"/>
                <a:cs typeface="Microsoft JhengHei"/>
                <a:sym typeface="Microsoft JhengHei"/>
              </a:rPr>
              <a:t>月</a:t>
            </a:r>
            <a:r>
              <a:rPr lang="en-US" altLang="zh-TW" sz="2000" dirty="0">
                <a:solidFill>
                  <a:srgbClr val="333333"/>
                </a:solidFill>
                <a:latin typeface="Microsoft JhengHei"/>
                <a:ea typeface="Microsoft JhengHei"/>
                <a:cs typeface="Microsoft JhengHei"/>
                <a:sym typeface="Microsoft JhengHei"/>
              </a:rPr>
              <a:t>17</a:t>
            </a:r>
            <a:r>
              <a:rPr lang="zh-TW" altLang="en-US" sz="2000" dirty="0">
                <a:solidFill>
                  <a:srgbClr val="333333"/>
                </a:solidFill>
                <a:latin typeface="Microsoft JhengHei"/>
                <a:ea typeface="Microsoft JhengHei"/>
                <a:cs typeface="Microsoft JhengHei"/>
                <a:sym typeface="Microsoft JhengHei"/>
              </a:rPr>
              <a:t>日。這一天標誌著臺灣文化運動的開端。</a:t>
            </a: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紀念日設立</a:t>
            </a: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後來，這一天被國家訂定為臺灣文化日。它象徵著臺灣文化意識的覺醒。</a:t>
            </a: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endParaRPr lang="zh-TW" altLang="en-US"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歷史意義</a:t>
            </a: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設立這個紀念日，彰顯了臺灣人追求文化自主和民族意識的努力。</a:t>
            </a:r>
          </a:p>
        </p:txBody>
      </p:sp>
      <p:pic>
        <p:nvPicPr>
          <p:cNvPr id="12" name="圖片 11" descr="一張含有 螢幕擷取畫面, 設計 的圖片&#10;&#10;AI 產生的內容可能不正確。">
            <a:extLst>
              <a:ext uri="{FF2B5EF4-FFF2-40B4-BE49-F238E27FC236}">
                <a16:creationId xmlns:a16="http://schemas.microsoft.com/office/drawing/2014/main" xmlns="" id="{41553D36-325F-3F7C-809A-64F8EEEFA72D}"/>
              </a:ext>
            </a:extLst>
          </p:cNvPr>
          <p:cNvPicPr>
            <a:picLocks noChangeAspect="1"/>
          </p:cNvPicPr>
          <p:nvPr/>
        </p:nvPicPr>
        <p:blipFill>
          <a:blip r:embed="rId3"/>
          <a:stretch>
            <a:fillRect/>
          </a:stretch>
        </p:blipFill>
        <p:spPr>
          <a:xfrm rot="1302110">
            <a:off x="10220485" y="4962819"/>
            <a:ext cx="1717116" cy="1419249"/>
          </a:xfrm>
          <a:prstGeom prst="rect">
            <a:avLst/>
          </a:prstGeom>
        </p:spPr>
      </p:pic>
      <p:sp>
        <p:nvSpPr>
          <p:cNvPr id="2" name="Google Shape;102;p3">
            <a:extLst>
              <a:ext uri="{FF2B5EF4-FFF2-40B4-BE49-F238E27FC236}">
                <a16:creationId xmlns:a16="http://schemas.microsoft.com/office/drawing/2014/main" xmlns="" id="{A964CD5E-FFC5-A45D-7C46-B59AD8EAF2DF}"/>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臺灣文化協會的誕生</a:t>
            </a:r>
          </a:p>
        </p:txBody>
      </p:sp>
      <p:pic>
        <p:nvPicPr>
          <p:cNvPr id="8" name="圖片 7" descr="一張含有 圖形, 符號, 設計 的圖片&#10;&#10;AI 產生的內容可能不正確。">
            <a:extLst>
              <a:ext uri="{FF2B5EF4-FFF2-40B4-BE49-F238E27FC236}">
                <a16:creationId xmlns:a16="http://schemas.microsoft.com/office/drawing/2014/main" xmlns="" id="{A4F00860-307C-BA2B-D661-2A139D0901E3}"/>
              </a:ext>
            </a:extLst>
          </p:cNvPr>
          <p:cNvPicPr>
            <a:picLocks noChangeAspect="1"/>
          </p:cNvPicPr>
          <p:nvPr/>
        </p:nvPicPr>
        <p:blipFill>
          <a:blip r:embed="rId4"/>
          <a:stretch>
            <a:fillRect/>
          </a:stretch>
        </p:blipFill>
        <p:spPr>
          <a:xfrm>
            <a:off x="1494570" y="2493627"/>
            <a:ext cx="1141706" cy="935373"/>
          </a:xfrm>
          <a:prstGeom prst="rect">
            <a:avLst/>
          </a:prstGeom>
        </p:spPr>
      </p:pic>
      <p:pic>
        <p:nvPicPr>
          <p:cNvPr id="9" name="圖片 8" descr="一張含有 圖形, 設計 的圖片&#10;&#10;AI 產生的內容可能不正確。">
            <a:extLst>
              <a:ext uri="{FF2B5EF4-FFF2-40B4-BE49-F238E27FC236}">
                <a16:creationId xmlns:a16="http://schemas.microsoft.com/office/drawing/2014/main" xmlns="" id="{E7CCB0DF-E68F-ADC4-DF37-6254B0D08E6B}"/>
              </a:ext>
            </a:extLst>
          </p:cNvPr>
          <p:cNvPicPr>
            <a:picLocks noChangeAspect="1"/>
          </p:cNvPicPr>
          <p:nvPr/>
        </p:nvPicPr>
        <p:blipFill>
          <a:blip r:embed="rId5"/>
          <a:stretch>
            <a:fillRect/>
          </a:stretch>
        </p:blipFill>
        <p:spPr>
          <a:xfrm>
            <a:off x="1494570" y="3671215"/>
            <a:ext cx="1141706" cy="935373"/>
          </a:xfrm>
          <a:prstGeom prst="rect">
            <a:avLst/>
          </a:prstGeom>
        </p:spPr>
      </p:pic>
      <p:pic>
        <p:nvPicPr>
          <p:cNvPr id="11" name="圖片 10" descr="一張含有 圖形, 設計 的圖片&#10;&#10;AI 產生的內容可能不正確。">
            <a:extLst>
              <a:ext uri="{FF2B5EF4-FFF2-40B4-BE49-F238E27FC236}">
                <a16:creationId xmlns:a16="http://schemas.microsoft.com/office/drawing/2014/main" xmlns="" id="{949C2242-C337-0C21-5B22-74F8EA54D67D}"/>
              </a:ext>
            </a:extLst>
          </p:cNvPr>
          <p:cNvPicPr>
            <a:picLocks noChangeAspect="1"/>
          </p:cNvPicPr>
          <p:nvPr/>
        </p:nvPicPr>
        <p:blipFill>
          <a:blip r:embed="rId6"/>
          <a:stretch>
            <a:fillRect/>
          </a:stretch>
        </p:blipFill>
        <p:spPr>
          <a:xfrm>
            <a:off x="1494570" y="4788026"/>
            <a:ext cx="1141706" cy="935373"/>
          </a:xfrm>
          <a:prstGeom prst="rect">
            <a:avLst/>
          </a:prstGeom>
        </p:spPr>
      </p:pic>
    </p:spTree>
    <p:extLst>
      <p:ext uri="{BB962C8B-B14F-4D97-AF65-F5344CB8AC3E}">
        <p14:creationId xmlns:p14="http://schemas.microsoft.com/office/powerpoint/2010/main" val="2760301167"/>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AD62935B-D535-F0B9-7420-D29FEABD7206}"/>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D3528C88-501C-1757-1CF0-66B3B1E16354}"/>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文協推廣的紀念日</a:t>
            </a:r>
          </a:p>
        </p:txBody>
      </p:sp>
      <p:graphicFrame>
        <p:nvGraphicFramePr>
          <p:cNvPr id="4" name="表格 3">
            <a:extLst>
              <a:ext uri="{FF2B5EF4-FFF2-40B4-BE49-F238E27FC236}">
                <a16:creationId xmlns:a16="http://schemas.microsoft.com/office/drawing/2014/main" xmlns="" id="{C5FA2F5B-7B1A-44A7-D846-9895CD2C0CAA}"/>
              </a:ext>
            </a:extLst>
          </p:cNvPr>
          <p:cNvGraphicFramePr>
            <a:graphicFrameLocks noGrp="1"/>
          </p:cNvGraphicFramePr>
          <p:nvPr>
            <p:extLst>
              <p:ext uri="{D42A27DB-BD31-4B8C-83A1-F6EECF244321}">
                <p14:modId xmlns:p14="http://schemas.microsoft.com/office/powerpoint/2010/main" val="1500123635"/>
              </p:ext>
            </p:extLst>
          </p:nvPr>
        </p:nvGraphicFramePr>
        <p:xfrm>
          <a:off x="1303505" y="2198452"/>
          <a:ext cx="9591474" cy="4085616"/>
        </p:xfrm>
        <a:graphic>
          <a:graphicData uri="http://schemas.openxmlformats.org/drawingml/2006/table">
            <a:tbl>
              <a:tblPr firstRow="1" bandRow="1">
                <a:tableStyleId>{21E4AEA4-8DFA-4A89-87EB-49C32662AFE0}</a:tableStyleId>
              </a:tblPr>
              <a:tblGrid>
                <a:gridCol w="2081721">
                  <a:extLst>
                    <a:ext uri="{9D8B030D-6E8A-4147-A177-3AD203B41FA5}">
                      <a16:colId xmlns:a16="http://schemas.microsoft.com/office/drawing/2014/main" xmlns="" val="2192655314"/>
                    </a:ext>
                  </a:extLst>
                </a:gridCol>
                <a:gridCol w="2587557">
                  <a:extLst>
                    <a:ext uri="{9D8B030D-6E8A-4147-A177-3AD203B41FA5}">
                      <a16:colId xmlns:a16="http://schemas.microsoft.com/office/drawing/2014/main" xmlns="" val="4110340437"/>
                    </a:ext>
                  </a:extLst>
                </a:gridCol>
                <a:gridCol w="4922196">
                  <a:extLst>
                    <a:ext uri="{9D8B030D-6E8A-4147-A177-3AD203B41FA5}">
                      <a16:colId xmlns:a16="http://schemas.microsoft.com/office/drawing/2014/main" xmlns="" val="2639452048"/>
                    </a:ext>
                  </a:extLst>
                </a:gridCol>
              </a:tblGrid>
              <a:tr h="518662">
                <a:tc>
                  <a:txBody>
                    <a:bodyPr/>
                    <a:lstStyle/>
                    <a:p>
                      <a:r>
                        <a:rPr lang="zh-TW" altLang="en-US" sz="2000" dirty="0">
                          <a:latin typeface="Microsoft JhengHei" panose="020B0604030504040204" pitchFamily="34" charset="-120"/>
                          <a:ea typeface="Microsoft JhengHei" panose="020B0604030504040204" pitchFamily="34" charset="-120"/>
                        </a:rPr>
                        <a:t>日期</a:t>
                      </a:r>
                    </a:p>
                  </a:txBody>
                  <a:tcPr anchor="ctr">
                    <a:solidFill>
                      <a:srgbClr val="BE8661"/>
                    </a:solidFill>
                  </a:tcPr>
                </a:tc>
                <a:tc>
                  <a:txBody>
                    <a:bodyPr/>
                    <a:lstStyle/>
                    <a:p>
                      <a:r>
                        <a:rPr lang="zh-TW" altLang="en-US" sz="2000" dirty="0">
                          <a:latin typeface="Microsoft JhengHei" panose="020B0604030504040204" pitchFamily="34" charset="-120"/>
                          <a:ea typeface="Microsoft JhengHei" panose="020B0604030504040204" pitchFamily="34" charset="-120"/>
                        </a:rPr>
                        <a:t>紀念日名稱</a:t>
                      </a:r>
                    </a:p>
                  </a:txBody>
                  <a:tcPr anchor="ctr">
                    <a:solidFill>
                      <a:srgbClr val="BE8661"/>
                    </a:solidFill>
                  </a:tcPr>
                </a:tc>
                <a:tc>
                  <a:txBody>
                    <a:bodyPr/>
                    <a:lstStyle/>
                    <a:p>
                      <a:r>
                        <a:rPr lang="zh-TW" altLang="en-US" sz="2000" dirty="0">
                          <a:latin typeface="Microsoft JhengHei" panose="020B0604030504040204" pitchFamily="34" charset="-120"/>
                          <a:ea typeface="Microsoft JhengHei" panose="020B0604030504040204" pitchFamily="34" charset="-120"/>
                        </a:rPr>
                        <a:t>歷史意義</a:t>
                      </a:r>
                    </a:p>
                  </a:txBody>
                  <a:tcPr anchor="ctr">
                    <a:solidFill>
                      <a:srgbClr val="BE8661"/>
                    </a:solidFill>
                  </a:tcPr>
                </a:tc>
                <a:extLst>
                  <a:ext uri="{0D108BD9-81ED-4DB2-BD59-A6C34878D82A}">
                    <a16:rowId xmlns:a16="http://schemas.microsoft.com/office/drawing/2014/main" xmlns="" val="4149971148"/>
                  </a:ext>
                </a:extLst>
              </a:tr>
              <a:tr h="509660">
                <a:tc>
                  <a:txBody>
                    <a:bodyPr/>
                    <a:lstStyle/>
                    <a:p>
                      <a:r>
                        <a:rPr lang="en-US" altLang="zh-TW" sz="2000" dirty="0">
                          <a:latin typeface="Microsoft JhengHei" panose="020B0604030504040204" pitchFamily="34" charset="-120"/>
                          <a:ea typeface="Microsoft JhengHei" panose="020B0604030504040204" pitchFamily="34" charset="-120"/>
                        </a:rPr>
                        <a:t>3</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8</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國際婦女節</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提升女權意識，討論婚姻問題</a:t>
                      </a:r>
                    </a:p>
                  </a:txBody>
                  <a:tcPr anchor="ctr">
                    <a:solidFill>
                      <a:schemeClr val="bg1">
                        <a:lumMod val="95000"/>
                      </a:schemeClr>
                    </a:solidFill>
                  </a:tcPr>
                </a:tc>
                <a:extLst>
                  <a:ext uri="{0D108BD9-81ED-4DB2-BD59-A6C34878D82A}">
                    <a16:rowId xmlns:a16="http://schemas.microsoft.com/office/drawing/2014/main" xmlns="" val="3318748793"/>
                  </a:ext>
                </a:extLst>
              </a:tr>
              <a:tr h="727959">
                <a:tc>
                  <a:txBody>
                    <a:bodyPr/>
                    <a:lstStyle/>
                    <a:p>
                      <a:r>
                        <a:rPr lang="en-US" altLang="zh-TW" sz="2000" dirty="0">
                          <a:latin typeface="Microsoft JhengHei" panose="020B0604030504040204" pitchFamily="34" charset="-120"/>
                          <a:ea typeface="Microsoft JhengHei" panose="020B0604030504040204" pitchFamily="34" charset="-120"/>
                        </a:rPr>
                        <a:t>5</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1</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solidFill>
                  </a:tcPr>
                </a:tc>
                <a:tc>
                  <a:txBody>
                    <a:bodyPr/>
                    <a:lstStyle/>
                    <a:p>
                      <a:r>
                        <a:rPr lang="zh-TW" altLang="en-US" sz="2000" dirty="0">
                          <a:latin typeface="Microsoft JhengHei" panose="020B0604030504040204" pitchFamily="34" charset="-120"/>
                          <a:ea typeface="Microsoft JhengHei" panose="020B0604030504040204" pitchFamily="34" charset="-120"/>
                        </a:rPr>
                        <a:t>勞動節</a:t>
                      </a:r>
                    </a:p>
                  </a:txBody>
                  <a:tcPr anchor="ctr">
                    <a:solidFill>
                      <a:schemeClr val="bg1"/>
                    </a:solidFill>
                  </a:tcPr>
                </a:tc>
                <a:tc>
                  <a:txBody>
                    <a:bodyPr/>
                    <a:lstStyle/>
                    <a:p>
                      <a:r>
                        <a:rPr lang="zh-TW" altLang="en-US" sz="2000" dirty="0">
                          <a:latin typeface="Microsoft JhengHei" panose="020B0604030504040204" pitchFamily="34" charset="-120"/>
                          <a:ea typeface="Microsoft JhengHei" panose="020B0604030504040204" pitchFamily="34" charset="-120"/>
                        </a:rPr>
                        <a:t>文協左傾後，成為最重要的紀念日，爭取社會底層的支持</a:t>
                      </a:r>
                    </a:p>
                  </a:txBody>
                  <a:tcPr anchor="ctr">
                    <a:solidFill>
                      <a:schemeClr val="bg1"/>
                    </a:solidFill>
                  </a:tcPr>
                </a:tc>
                <a:extLst>
                  <a:ext uri="{0D108BD9-81ED-4DB2-BD59-A6C34878D82A}">
                    <a16:rowId xmlns:a16="http://schemas.microsoft.com/office/drawing/2014/main" xmlns="" val="2817774216"/>
                  </a:ext>
                </a:extLst>
              </a:tr>
              <a:tr h="556913">
                <a:tc>
                  <a:txBody>
                    <a:bodyPr/>
                    <a:lstStyle/>
                    <a:p>
                      <a:r>
                        <a:rPr lang="en-US" altLang="zh-TW" sz="2000" dirty="0">
                          <a:latin typeface="Microsoft JhengHei" panose="020B0604030504040204" pitchFamily="34" charset="-120"/>
                          <a:ea typeface="Microsoft JhengHei" panose="020B0604030504040204" pitchFamily="34" charset="-120"/>
                        </a:rPr>
                        <a:t>6</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17</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始政「恥」紀念日</a:t>
                      </a:r>
                    </a:p>
                  </a:txBody>
                  <a:tcPr anchor="ctr">
                    <a:solidFill>
                      <a:schemeClr val="bg1">
                        <a:lumMod val="95000"/>
                      </a:schemeClr>
                    </a:solidFill>
                  </a:tcPr>
                </a:tc>
                <a:tc>
                  <a:txBody>
                    <a:bodyPr/>
                    <a:lstStyle/>
                    <a:p>
                      <a:r>
                        <a:rPr lang="zh-TW" altLang="en-US" sz="2000" b="0" i="0" kern="1200" dirty="0">
                          <a:solidFill>
                            <a:schemeClr val="dk1"/>
                          </a:solidFill>
                          <a:effectLst/>
                          <a:latin typeface="Microsoft JhengHei" panose="020B0604030504040204" pitchFamily="34" charset="-120"/>
                          <a:ea typeface="Microsoft JhengHei" panose="020B0604030504040204" pitchFamily="34" charset="-120"/>
                          <a:cs typeface="+mn-cs"/>
                        </a:rPr>
                        <a:t>對總督府殖民體制的正面迎擊</a:t>
                      </a:r>
                      <a:endParaRPr lang="zh-TW" altLang="en-US" sz="2000" dirty="0">
                        <a:latin typeface="Microsoft JhengHei" panose="020B0604030504040204" pitchFamily="34" charset="-120"/>
                        <a:ea typeface="Microsoft JhengHei" panose="020B0604030504040204" pitchFamily="34" charset="-120"/>
                      </a:endParaRPr>
                    </a:p>
                  </a:txBody>
                  <a:tcPr anchor="ctr">
                    <a:solidFill>
                      <a:schemeClr val="bg1">
                        <a:lumMod val="95000"/>
                      </a:schemeClr>
                    </a:solidFill>
                  </a:tcPr>
                </a:tc>
                <a:extLst>
                  <a:ext uri="{0D108BD9-81ED-4DB2-BD59-A6C34878D82A}">
                    <a16:rowId xmlns:a16="http://schemas.microsoft.com/office/drawing/2014/main" xmlns="" val="3652901487"/>
                  </a:ext>
                </a:extLst>
              </a:tr>
              <a:tr h="1044463">
                <a:tc>
                  <a:txBody>
                    <a:bodyPr/>
                    <a:lstStyle/>
                    <a:p>
                      <a:r>
                        <a:rPr lang="en-US" altLang="zh-TW" sz="2000" dirty="0">
                          <a:latin typeface="Microsoft JhengHei" panose="020B0604030504040204" pitchFamily="34" charset="-120"/>
                          <a:ea typeface="Microsoft JhengHei" panose="020B0604030504040204" pitchFamily="34" charset="-120"/>
                        </a:rPr>
                        <a:t>9</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1</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solidFill>
                  </a:tcPr>
                </a:tc>
                <a:tc>
                  <a:txBody>
                    <a:bodyPr/>
                    <a:lstStyle/>
                    <a:p>
                      <a:r>
                        <a:rPr lang="zh-TW" altLang="en-US" sz="2000" dirty="0">
                          <a:latin typeface="Microsoft JhengHei" panose="020B0604030504040204" pitchFamily="34" charset="-120"/>
                          <a:ea typeface="Microsoft JhengHei" panose="020B0604030504040204" pitchFamily="34" charset="-120"/>
                        </a:rPr>
                        <a:t>國際青年節</a:t>
                      </a:r>
                    </a:p>
                  </a:txBody>
                  <a:tcPr anchor="ctr">
                    <a:solidFill>
                      <a:schemeClr val="bg1"/>
                    </a:solidFill>
                  </a:tcPr>
                </a:tc>
                <a:tc>
                  <a:txBody>
                    <a:bodyPr/>
                    <a:lstStyle/>
                    <a:p>
                      <a:r>
                        <a:rPr lang="zh-TW" altLang="en-US" sz="2000" dirty="0">
                          <a:latin typeface="Microsoft JhengHei" panose="020B0604030504040204" pitchFamily="34" charset="-120"/>
                          <a:ea typeface="Microsoft JhengHei" panose="020B0604030504040204" pitchFamily="34" charset="-120"/>
                        </a:rPr>
                        <a:t>鼓勵青年參與社會運動，提升青年在社會改革與文化啟蒙中的角色。</a:t>
                      </a:r>
                    </a:p>
                  </a:txBody>
                  <a:tcPr anchor="ctr">
                    <a:solidFill>
                      <a:schemeClr val="bg1"/>
                    </a:solidFill>
                  </a:tcPr>
                </a:tc>
                <a:extLst>
                  <a:ext uri="{0D108BD9-81ED-4DB2-BD59-A6C34878D82A}">
                    <a16:rowId xmlns:a16="http://schemas.microsoft.com/office/drawing/2014/main" xmlns="" val="2282910568"/>
                  </a:ext>
                </a:extLst>
              </a:tr>
              <a:tr h="727959">
                <a:tc>
                  <a:txBody>
                    <a:bodyPr/>
                    <a:lstStyle/>
                    <a:p>
                      <a:r>
                        <a:rPr lang="en-US" altLang="zh-TW" sz="2000" dirty="0">
                          <a:latin typeface="Microsoft JhengHei" panose="020B0604030504040204" pitchFamily="34" charset="-120"/>
                          <a:ea typeface="Microsoft JhengHei" panose="020B0604030504040204" pitchFamily="34" charset="-120"/>
                        </a:rPr>
                        <a:t>12</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16</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治警事件紀念日</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宣揚民眾運動的合理性與合法化</a:t>
                      </a:r>
                    </a:p>
                  </a:txBody>
                  <a:tcPr anchor="ctr">
                    <a:solidFill>
                      <a:schemeClr val="bg1">
                        <a:lumMod val="95000"/>
                      </a:schemeClr>
                    </a:solidFill>
                  </a:tcPr>
                </a:tc>
                <a:extLst>
                  <a:ext uri="{0D108BD9-81ED-4DB2-BD59-A6C34878D82A}">
                    <a16:rowId xmlns:a16="http://schemas.microsoft.com/office/drawing/2014/main" xmlns="" val="1238838913"/>
                  </a:ext>
                </a:extLst>
              </a:tr>
            </a:tbl>
          </a:graphicData>
        </a:graphic>
      </p:graphicFrame>
    </p:spTree>
    <p:extLst>
      <p:ext uri="{BB962C8B-B14F-4D97-AF65-F5344CB8AC3E}">
        <p14:creationId xmlns:p14="http://schemas.microsoft.com/office/powerpoint/2010/main" val="1644776330"/>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5AE9ABCF-BBA4-0C1F-7A25-CDD268FFD1C8}"/>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C471E3FD-3391-4BA1-8E42-BBA3D0F9EC17}"/>
              </a:ext>
            </a:extLst>
          </p:cNvPr>
          <p:cNvSpPr txBox="1"/>
          <p:nvPr/>
        </p:nvSpPr>
        <p:spPr>
          <a:xfrm>
            <a:off x="2396165" y="2381438"/>
            <a:ext cx="9004651" cy="3418095"/>
          </a:xfrm>
          <a:custGeom>
            <a:avLst/>
            <a:gdLst>
              <a:gd name="connsiteX0" fmla="*/ 0 w 9004651"/>
              <a:gd name="connsiteY0" fmla="*/ 0 h 3418095"/>
              <a:gd name="connsiteX1" fmla="*/ 472744 w 9004651"/>
              <a:gd name="connsiteY1" fmla="*/ 0 h 3418095"/>
              <a:gd name="connsiteX2" fmla="*/ 765395 w 9004651"/>
              <a:gd name="connsiteY2" fmla="*/ 0 h 3418095"/>
              <a:gd name="connsiteX3" fmla="*/ 1508279 w 9004651"/>
              <a:gd name="connsiteY3" fmla="*/ 0 h 3418095"/>
              <a:gd name="connsiteX4" fmla="*/ 1981023 w 9004651"/>
              <a:gd name="connsiteY4" fmla="*/ 0 h 3418095"/>
              <a:gd name="connsiteX5" fmla="*/ 2453767 w 9004651"/>
              <a:gd name="connsiteY5" fmla="*/ 0 h 3418095"/>
              <a:gd name="connsiteX6" fmla="*/ 3196651 w 9004651"/>
              <a:gd name="connsiteY6" fmla="*/ 0 h 3418095"/>
              <a:gd name="connsiteX7" fmla="*/ 3579349 w 9004651"/>
              <a:gd name="connsiteY7" fmla="*/ 0 h 3418095"/>
              <a:gd name="connsiteX8" fmla="*/ 4322232 w 9004651"/>
              <a:gd name="connsiteY8" fmla="*/ 0 h 3418095"/>
              <a:gd name="connsiteX9" fmla="*/ 5065116 w 9004651"/>
              <a:gd name="connsiteY9" fmla="*/ 0 h 3418095"/>
              <a:gd name="connsiteX10" fmla="*/ 5627907 w 9004651"/>
              <a:gd name="connsiteY10" fmla="*/ 0 h 3418095"/>
              <a:gd name="connsiteX11" fmla="*/ 6370791 w 9004651"/>
              <a:gd name="connsiteY11" fmla="*/ 0 h 3418095"/>
              <a:gd name="connsiteX12" fmla="*/ 6843535 w 9004651"/>
              <a:gd name="connsiteY12" fmla="*/ 0 h 3418095"/>
              <a:gd name="connsiteX13" fmla="*/ 7316279 w 9004651"/>
              <a:gd name="connsiteY13" fmla="*/ 0 h 3418095"/>
              <a:gd name="connsiteX14" fmla="*/ 7969116 w 9004651"/>
              <a:gd name="connsiteY14" fmla="*/ 0 h 3418095"/>
              <a:gd name="connsiteX15" fmla="*/ 8441860 w 9004651"/>
              <a:gd name="connsiteY15" fmla="*/ 0 h 3418095"/>
              <a:gd name="connsiteX16" fmla="*/ 9004651 w 9004651"/>
              <a:gd name="connsiteY16" fmla="*/ 0 h 3418095"/>
              <a:gd name="connsiteX17" fmla="*/ 9004651 w 9004651"/>
              <a:gd name="connsiteY17" fmla="*/ 638044 h 3418095"/>
              <a:gd name="connsiteX18" fmla="*/ 9004651 w 9004651"/>
              <a:gd name="connsiteY18" fmla="*/ 1241908 h 3418095"/>
              <a:gd name="connsiteX19" fmla="*/ 9004651 w 9004651"/>
              <a:gd name="connsiteY19" fmla="*/ 1845771 h 3418095"/>
              <a:gd name="connsiteX20" fmla="*/ 9004651 w 9004651"/>
              <a:gd name="connsiteY20" fmla="*/ 2312911 h 3418095"/>
              <a:gd name="connsiteX21" fmla="*/ 9004651 w 9004651"/>
              <a:gd name="connsiteY21" fmla="*/ 2814232 h 3418095"/>
              <a:gd name="connsiteX22" fmla="*/ 9004651 w 9004651"/>
              <a:gd name="connsiteY22" fmla="*/ 3418095 h 3418095"/>
              <a:gd name="connsiteX23" fmla="*/ 8531907 w 9004651"/>
              <a:gd name="connsiteY23" fmla="*/ 3418095 h 3418095"/>
              <a:gd name="connsiteX24" fmla="*/ 7969116 w 9004651"/>
              <a:gd name="connsiteY24" fmla="*/ 3418095 h 3418095"/>
              <a:gd name="connsiteX25" fmla="*/ 7676465 w 9004651"/>
              <a:gd name="connsiteY25" fmla="*/ 3418095 h 3418095"/>
              <a:gd name="connsiteX26" fmla="*/ 7383814 w 9004651"/>
              <a:gd name="connsiteY26" fmla="*/ 3418095 h 3418095"/>
              <a:gd name="connsiteX27" fmla="*/ 6821023 w 9004651"/>
              <a:gd name="connsiteY27" fmla="*/ 3418095 h 3418095"/>
              <a:gd name="connsiteX28" fmla="*/ 6438325 w 9004651"/>
              <a:gd name="connsiteY28" fmla="*/ 3418095 h 3418095"/>
              <a:gd name="connsiteX29" fmla="*/ 5785488 w 9004651"/>
              <a:gd name="connsiteY29" fmla="*/ 3418095 h 3418095"/>
              <a:gd name="connsiteX30" fmla="*/ 5402791 w 9004651"/>
              <a:gd name="connsiteY30" fmla="*/ 3418095 h 3418095"/>
              <a:gd name="connsiteX31" fmla="*/ 4749953 w 9004651"/>
              <a:gd name="connsiteY31" fmla="*/ 3418095 h 3418095"/>
              <a:gd name="connsiteX32" fmla="*/ 4457302 w 9004651"/>
              <a:gd name="connsiteY32" fmla="*/ 3418095 h 3418095"/>
              <a:gd name="connsiteX33" fmla="*/ 3804465 w 9004651"/>
              <a:gd name="connsiteY33" fmla="*/ 3418095 h 3418095"/>
              <a:gd name="connsiteX34" fmla="*/ 3421767 w 9004651"/>
              <a:gd name="connsiteY34" fmla="*/ 3418095 h 3418095"/>
              <a:gd name="connsiteX35" fmla="*/ 3129116 w 9004651"/>
              <a:gd name="connsiteY35" fmla="*/ 3418095 h 3418095"/>
              <a:gd name="connsiteX36" fmla="*/ 2746419 w 9004651"/>
              <a:gd name="connsiteY36" fmla="*/ 3418095 h 3418095"/>
              <a:gd name="connsiteX37" fmla="*/ 2093581 w 9004651"/>
              <a:gd name="connsiteY37" fmla="*/ 3418095 h 3418095"/>
              <a:gd name="connsiteX38" fmla="*/ 1710884 w 9004651"/>
              <a:gd name="connsiteY38" fmla="*/ 3418095 h 3418095"/>
              <a:gd name="connsiteX39" fmla="*/ 1418233 w 9004651"/>
              <a:gd name="connsiteY39" fmla="*/ 3418095 h 3418095"/>
              <a:gd name="connsiteX40" fmla="*/ 1035535 w 9004651"/>
              <a:gd name="connsiteY40" fmla="*/ 3418095 h 3418095"/>
              <a:gd name="connsiteX41" fmla="*/ 562791 w 9004651"/>
              <a:gd name="connsiteY41" fmla="*/ 3418095 h 3418095"/>
              <a:gd name="connsiteX42" fmla="*/ 0 w 9004651"/>
              <a:gd name="connsiteY42" fmla="*/ 3418095 h 3418095"/>
              <a:gd name="connsiteX43" fmla="*/ 0 w 9004651"/>
              <a:gd name="connsiteY43" fmla="*/ 2916774 h 3418095"/>
              <a:gd name="connsiteX44" fmla="*/ 0 w 9004651"/>
              <a:gd name="connsiteY44" fmla="*/ 2415454 h 3418095"/>
              <a:gd name="connsiteX45" fmla="*/ 0 w 9004651"/>
              <a:gd name="connsiteY45" fmla="*/ 1845771 h 3418095"/>
              <a:gd name="connsiteX46" fmla="*/ 0 w 9004651"/>
              <a:gd name="connsiteY46" fmla="*/ 1276089 h 3418095"/>
              <a:gd name="connsiteX47" fmla="*/ 0 w 9004651"/>
              <a:gd name="connsiteY47" fmla="*/ 706406 h 3418095"/>
              <a:gd name="connsiteX48" fmla="*/ 0 w 9004651"/>
              <a:gd name="connsiteY48" fmla="*/ 0 h 341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004651" h="3418095" extrusionOk="0">
                <a:moveTo>
                  <a:pt x="0" y="0"/>
                </a:moveTo>
                <a:cubicBezTo>
                  <a:pt x="215706" y="-6413"/>
                  <a:pt x="368262" y="30054"/>
                  <a:pt x="472744" y="0"/>
                </a:cubicBezTo>
                <a:cubicBezTo>
                  <a:pt x="577226" y="-30054"/>
                  <a:pt x="692903" y="5501"/>
                  <a:pt x="765395" y="0"/>
                </a:cubicBezTo>
                <a:cubicBezTo>
                  <a:pt x="837887" y="-5501"/>
                  <a:pt x="1207175" y="10256"/>
                  <a:pt x="1508279" y="0"/>
                </a:cubicBezTo>
                <a:cubicBezTo>
                  <a:pt x="1809383" y="-10256"/>
                  <a:pt x="1883100" y="24708"/>
                  <a:pt x="1981023" y="0"/>
                </a:cubicBezTo>
                <a:cubicBezTo>
                  <a:pt x="2078946" y="-24708"/>
                  <a:pt x="2318851" y="51949"/>
                  <a:pt x="2453767" y="0"/>
                </a:cubicBezTo>
                <a:cubicBezTo>
                  <a:pt x="2588683" y="-51949"/>
                  <a:pt x="2987896" y="87070"/>
                  <a:pt x="3196651" y="0"/>
                </a:cubicBezTo>
                <a:cubicBezTo>
                  <a:pt x="3405406" y="-87070"/>
                  <a:pt x="3424804" y="5595"/>
                  <a:pt x="3579349" y="0"/>
                </a:cubicBezTo>
                <a:cubicBezTo>
                  <a:pt x="3733894" y="-5595"/>
                  <a:pt x="4140709" y="15220"/>
                  <a:pt x="4322232" y="0"/>
                </a:cubicBezTo>
                <a:cubicBezTo>
                  <a:pt x="4503755" y="-15220"/>
                  <a:pt x="4882907" y="54164"/>
                  <a:pt x="5065116" y="0"/>
                </a:cubicBezTo>
                <a:cubicBezTo>
                  <a:pt x="5247325" y="-54164"/>
                  <a:pt x="5441410" y="22494"/>
                  <a:pt x="5627907" y="0"/>
                </a:cubicBezTo>
                <a:cubicBezTo>
                  <a:pt x="5814404" y="-22494"/>
                  <a:pt x="6057063" y="10160"/>
                  <a:pt x="6370791" y="0"/>
                </a:cubicBezTo>
                <a:cubicBezTo>
                  <a:pt x="6684519" y="-10160"/>
                  <a:pt x="6670011" y="18828"/>
                  <a:pt x="6843535" y="0"/>
                </a:cubicBezTo>
                <a:cubicBezTo>
                  <a:pt x="7017059" y="-18828"/>
                  <a:pt x="7207988" y="8888"/>
                  <a:pt x="7316279" y="0"/>
                </a:cubicBezTo>
                <a:cubicBezTo>
                  <a:pt x="7424570" y="-8888"/>
                  <a:pt x="7719218" y="51326"/>
                  <a:pt x="7969116" y="0"/>
                </a:cubicBezTo>
                <a:cubicBezTo>
                  <a:pt x="8219014" y="-51326"/>
                  <a:pt x="8233306" y="8470"/>
                  <a:pt x="8441860" y="0"/>
                </a:cubicBezTo>
                <a:cubicBezTo>
                  <a:pt x="8650414" y="-8470"/>
                  <a:pt x="8766376" y="28845"/>
                  <a:pt x="9004651" y="0"/>
                </a:cubicBezTo>
                <a:cubicBezTo>
                  <a:pt x="9074955" y="307664"/>
                  <a:pt x="8962206" y="477683"/>
                  <a:pt x="9004651" y="638044"/>
                </a:cubicBezTo>
                <a:cubicBezTo>
                  <a:pt x="9047096" y="798405"/>
                  <a:pt x="8935327" y="1053910"/>
                  <a:pt x="9004651" y="1241908"/>
                </a:cubicBezTo>
                <a:cubicBezTo>
                  <a:pt x="9073975" y="1429906"/>
                  <a:pt x="8984943" y="1589852"/>
                  <a:pt x="9004651" y="1845771"/>
                </a:cubicBezTo>
                <a:cubicBezTo>
                  <a:pt x="9024359" y="2101690"/>
                  <a:pt x="8995060" y="2155777"/>
                  <a:pt x="9004651" y="2312911"/>
                </a:cubicBezTo>
                <a:cubicBezTo>
                  <a:pt x="9014242" y="2470045"/>
                  <a:pt x="8955565" y="2700652"/>
                  <a:pt x="9004651" y="2814232"/>
                </a:cubicBezTo>
                <a:cubicBezTo>
                  <a:pt x="9053737" y="2927812"/>
                  <a:pt x="8965732" y="3251589"/>
                  <a:pt x="9004651" y="3418095"/>
                </a:cubicBezTo>
                <a:cubicBezTo>
                  <a:pt x="8883972" y="3454840"/>
                  <a:pt x="8663091" y="3390306"/>
                  <a:pt x="8531907" y="3418095"/>
                </a:cubicBezTo>
                <a:cubicBezTo>
                  <a:pt x="8400723" y="3445884"/>
                  <a:pt x="8183471" y="3364828"/>
                  <a:pt x="7969116" y="3418095"/>
                </a:cubicBezTo>
                <a:cubicBezTo>
                  <a:pt x="7754761" y="3471362"/>
                  <a:pt x="7808806" y="3415601"/>
                  <a:pt x="7676465" y="3418095"/>
                </a:cubicBezTo>
                <a:cubicBezTo>
                  <a:pt x="7544124" y="3420589"/>
                  <a:pt x="7529981" y="3394909"/>
                  <a:pt x="7383814" y="3418095"/>
                </a:cubicBezTo>
                <a:cubicBezTo>
                  <a:pt x="7237647" y="3441281"/>
                  <a:pt x="6947698" y="3411116"/>
                  <a:pt x="6821023" y="3418095"/>
                </a:cubicBezTo>
                <a:cubicBezTo>
                  <a:pt x="6694348" y="3425074"/>
                  <a:pt x="6568152" y="3391394"/>
                  <a:pt x="6438325" y="3418095"/>
                </a:cubicBezTo>
                <a:cubicBezTo>
                  <a:pt x="6308498" y="3444796"/>
                  <a:pt x="6046602" y="3353143"/>
                  <a:pt x="5785488" y="3418095"/>
                </a:cubicBezTo>
                <a:cubicBezTo>
                  <a:pt x="5524374" y="3483047"/>
                  <a:pt x="5559466" y="3388227"/>
                  <a:pt x="5402791" y="3418095"/>
                </a:cubicBezTo>
                <a:cubicBezTo>
                  <a:pt x="5246116" y="3447963"/>
                  <a:pt x="4937879" y="3356342"/>
                  <a:pt x="4749953" y="3418095"/>
                </a:cubicBezTo>
                <a:cubicBezTo>
                  <a:pt x="4562027" y="3479848"/>
                  <a:pt x="4544408" y="3393206"/>
                  <a:pt x="4457302" y="3418095"/>
                </a:cubicBezTo>
                <a:cubicBezTo>
                  <a:pt x="4370196" y="3442984"/>
                  <a:pt x="3977832" y="3353255"/>
                  <a:pt x="3804465" y="3418095"/>
                </a:cubicBezTo>
                <a:cubicBezTo>
                  <a:pt x="3631098" y="3482935"/>
                  <a:pt x="3605642" y="3394422"/>
                  <a:pt x="3421767" y="3418095"/>
                </a:cubicBezTo>
                <a:cubicBezTo>
                  <a:pt x="3237892" y="3441768"/>
                  <a:pt x="3239871" y="3412213"/>
                  <a:pt x="3129116" y="3418095"/>
                </a:cubicBezTo>
                <a:cubicBezTo>
                  <a:pt x="3018361" y="3423977"/>
                  <a:pt x="2899003" y="3403526"/>
                  <a:pt x="2746419" y="3418095"/>
                </a:cubicBezTo>
                <a:cubicBezTo>
                  <a:pt x="2593835" y="3432664"/>
                  <a:pt x="2373669" y="3376582"/>
                  <a:pt x="2093581" y="3418095"/>
                </a:cubicBezTo>
                <a:cubicBezTo>
                  <a:pt x="1813493" y="3459608"/>
                  <a:pt x="1791982" y="3376415"/>
                  <a:pt x="1710884" y="3418095"/>
                </a:cubicBezTo>
                <a:cubicBezTo>
                  <a:pt x="1629786" y="3459775"/>
                  <a:pt x="1552740" y="3397006"/>
                  <a:pt x="1418233" y="3418095"/>
                </a:cubicBezTo>
                <a:cubicBezTo>
                  <a:pt x="1283726" y="3439184"/>
                  <a:pt x="1226133" y="3374977"/>
                  <a:pt x="1035535" y="3418095"/>
                </a:cubicBezTo>
                <a:cubicBezTo>
                  <a:pt x="844937" y="3461213"/>
                  <a:pt x="696146" y="3373160"/>
                  <a:pt x="562791" y="3418095"/>
                </a:cubicBezTo>
                <a:cubicBezTo>
                  <a:pt x="429436" y="3463030"/>
                  <a:pt x="140201" y="3369142"/>
                  <a:pt x="0" y="3418095"/>
                </a:cubicBezTo>
                <a:cubicBezTo>
                  <a:pt x="-20176" y="3175451"/>
                  <a:pt x="54669" y="3109771"/>
                  <a:pt x="0" y="2916774"/>
                </a:cubicBezTo>
                <a:cubicBezTo>
                  <a:pt x="-54669" y="2723777"/>
                  <a:pt x="53459" y="2658093"/>
                  <a:pt x="0" y="2415454"/>
                </a:cubicBezTo>
                <a:cubicBezTo>
                  <a:pt x="-53459" y="2172815"/>
                  <a:pt x="33418" y="2044360"/>
                  <a:pt x="0" y="1845771"/>
                </a:cubicBezTo>
                <a:cubicBezTo>
                  <a:pt x="-33418" y="1647182"/>
                  <a:pt x="2575" y="1536798"/>
                  <a:pt x="0" y="1276089"/>
                </a:cubicBezTo>
                <a:cubicBezTo>
                  <a:pt x="-2575" y="1015380"/>
                  <a:pt x="10925" y="873834"/>
                  <a:pt x="0" y="706406"/>
                </a:cubicBezTo>
                <a:cubicBezTo>
                  <a:pt x="-10925" y="538978"/>
                  <a:pt x="8701" y="239879"/>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凝聚力量</a:t>
            </a:r>
            <a:endParaRPr lang="en-US" altLang="zh-TW" sz="2000" b="1"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紀念日成為團結臺灣人民的重要時刻，強化共同的文化認同。</a:t>
            </a: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教育功能</a:t>
            </a: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通過紀念活動，年輕一代得以了解歷史，傳承文化價值。</a:t>
            </a: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endParaRPr lang="zh-TW" altLang="en-US"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社會改革</a:t>
            </a: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紀念日常成為推動社會進步的契機，引發公眾對重要議題的關注。</a:t>
            </a:r>
          </a:p>
        </p:txBody>
      </p:sp>
      <p:sp>
        <p:nvSpPr>
          <p:cNvPr id="2" name="Google Shape;102;p3">
            <a:extLst>
              <a:ext uri="{FF2B5EF4-FFF2-40B4-BE49-F238E27FC236}">
                <a16:creationId xmlns:a16="http://schemas.microsoft.com/office/drawing/2014/main" xmlns="" id="{ED313FCF-C528-7A8D-2811-63AD7FF8D91E}"/>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紀念日的社會影響</a:t>
            </a:r>
          </a:p>
        </p:txBody>
      </p:sp>
      <p:pic>
        <p:nvPicPr>
          <p:cNvPr id="8" name="圖片 7" descr="一張含有 圖形, 符號, 設計 的圖片&#10;&#10;AI 產生的內容可能不正確。">
            <a:extLst>
              <a:ext uri="{FF2B5EF4-FFF2-40B4-BE49-F238E27FC236}">
                <a16:creationId xmlns:a16="http://schemas.microsoft.com/office/drawing/2014/main" xmlns="" id="{7FF58A54-F0A6-9AE6-3177-01D4E961A2C9}"/>
              </a:ext>
            </a:extLst>
          </p:cNvPr>
          <p:cNvPicPr>
            <a:picLocks noChangeAspect="1"/>
          </p:cNvPicPr>
          <p:nvPr/>
        </p:nvPicPr>
        <p:blipFill>
          <a:blip r:embed="rId3"/>
          <a:stretch>
            <a:fillRect/>
          </a:stretch>
        </p:blipFill>
        <p:spPr>
          <a:xfrm>
            <a:off x="1494570" y="2441868"/>
            <a:ext cx="1141706" cy="935373"/>
          </a:xfrm>
          <a:prstGeom prst="rect">
            <a:avLst/>
          </a:prstGeom>
        </p:spPr>
      </p:pic>
      <p:pic>
        <p:nvPicPr>
          <p:cNvPr id="9" name="圖片 8" descr="一張含有 圖形, 設計 的圖片&#10;&#10;AI 產生的內容可能不正確。">
            <a:extLst>
              <a:ext uri="{FF2B5EF4-FFF2-40B4-BE49-F238E27FC236}">
                <a16:creationId xmlns:a16="http://schemas.microsoft.com/office/drawing/2014/main" xmlns="" id="{7808E6C5-97FE-17D6-364E-5C4D1F24869F}"/>
              </a:ext>
            </a:extLst>
          </p:cNvPr>
          <p:cNvPicPr>
            <a:picLocks noChangeAspect="1"/>
          </p:cNvPicPr>
          <p:nvPr/>
        </p:nvPicPr>
        <p:blipFill>
          <a:blip r:embed="rId4"/>
          <a:stretch>
            <a:fillRect/>
          </a:stretch>
        </p:blipFill>
        <p:spPr>
          <a:xfrm>
            <a:off x="1494570" y="3567697"/>
            <a:ext cx="1141706" cy="935373"/>
          </a:xfrm>
          <a:prstGeom prst="rect">
            <a:avLst/>
          </a:prstGeom>
        </p:spPr>
      </p:pic>
      <p:pic>
        <p:nvPicPr>
          <p:cNvPr id="11" name="圖片 10" descr="一張含有 圖形, 設計 的圖片&#10;&#10;AI 產生的內容可能不正確。">
            <a:extLst>
              <a:ext uri="{FF2B5EF4-FFF2-40B4-BE49-F238E27FC236}">
                <a16:creationId xmlns:a16="http://schemas.microsoft.com/office/drawing/2014/main" xmlns="" id="{451E6A24-A0B4-0A9B-F60D-A196158F600B}"/>
              </a:ext>
            </a:extLst>
          </p:cNvPr>
          <p:cNvPicPr>
            <a:picLocks noChangeAspect="1"/>
          </p:cNvPicPr>
          <p:nvPr/>
        </p:nvPicPr>
        <p:blipFill>
          <a:blip r:embed="rId5"/>
          <a:stretch>
            <a:fillRect/>
          </a:stretch>
        </p:blipFill>
        <p:spPr>
          <a:xfrm>
            <a:off x="1494570" y="4719014"/>
            <a:ext cx="1141706" cy="935373"/>
          </a:xfrm>
          <a:prstGeom prst="rect">
            <a:avLst/>
          </a:prstGeom>
        </p:spPr>
      </p:pic>
    </p:spTree>
    <p:extLst>
      <p:ext uri="{BB962C8B-B14F-4D97-AF65-F5344CB8AC3E}">
        <p14:creationId xmlns:p14="http://schemas.microsoft.com/office/powerpoint/2010/main" val="2780744046"/>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E7E3AD0-31A7-E4C3-A220-98B0EED2FFA9}"/>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E4E7CF3E-D392-6597-013C-B89EAEA8554E}"/>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創造新的</a:t>
            </a:r>
            <a:endParaRPr lang="en-US" altLang="zh-TW" sz="3600" b="1" dirty="0">
              <a:latin typeface="Microsoft JhengHei"/>
              <a:ea typeface="Microsoft JhengHei"/>
              <a:cs typeface="Microsoft JhengHei"/>
              <a:sym typeface="Microsoft JhengHei"/>
            </a:endParaRPr>
          </a:p>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紀念日</a:t>
            </a:r>
          </a:p>
        </p:txBody>
      </p:sp>
      <p:pic>
        <p:nvPicPr>
          <p:cNvPr id="14" name="圖片 13" descr="一張含有 圓形, 圖形, 卡通, 螢幕擷取畫面 的圖片&#10;&#10;AI 產生的內容可能不正確。">
            <a:extLst>
              <a:ext uri="{FF2B5EF4-FFF2-40B4-BE49-F238E27FC236}">
                <a16:creationId xmlns:a16="http://schemas.microsoft.com/office/drawing/2014/main" xmlns="" id="{ED5DCB38-B1C5-1089-96DA-C139DD4FCDF0}"/>
              </a:ext>
            </a:extLst>
          </p:cNvPr>
          <p:cNvPicPr>
            <a:picLocks noChangeAspect="1"/>
          </p:cNvPicPr>
          <p:nvPr/>
        </p:nvPicPr>
        <p:blipFill>
          <a:blip r:embed="rId2"/>
          <a:stretch>
            <a:fillRect/>
          </a:stretch>
        </p:blipFill>
        <p:spPr>
          <a:xfrm>
            <a:off x="5653789" y="1566040"/>
            <a:ext cx="4041656" cy="4088743"/>
          </a:xfrm>
          <a:prstGeom prst="rect">
            <a:avLst/>
          </a:prstGeom>
        </p:spPr>
      </p:pic>
      <p:sp>
        <p:nvSpPr>
          <p:cNvPr id="15" name="Google Shape;138;p7">
            <a:extLst>
              <a:ext uri="{FF2B5EF4-FFF2-40B4-BE49-F238E27FC236}">
                <a16:creationId xmlns:a16="http://schemas.microsoft.com/office/drawing/2014/main" xmlns="" id="{58269AC5-E889-AF92-C721-87C088008B27}"/>
              </a:ext>
            </a:extLst>
          </p:cNvPr>
          <p:cNvSpPr txBox="1"/>
          <p:nvPr/>
        </p:nvSpPr>
        <p:spPr>
          <a:xfrm>
            <a:off x="3591810" y="1566040"/>
            <a:ext cx="2231314" cy="1397292"/>
          </a:xfrm>
          <a:custGeom>
            <a:avLst/>
            <a:gdLst>
              <a:gd name="connsiteX0" fmla="*/ 0 w 2231314"/>
              <a:gd name="connsiteY0" fmla="*/ 0 h 1397292"/>
              <a:gd name="connsiteX1" fmla="*/ 535515 w 2231314"/>
              <a:gd name="connsiteY1" fmla="*/ 0 h 1397292"/>
              <a:gd name="connsiteX2" fmla="*/ 1026404 w 2231314"/>
              <a:gd name="connsiteY2" fmla="*/ 0 h 1397292"/>
              <a:gd name="connsiteX3" fmla="*/ 1628859 w 2231314"/>
              <a:gd name="connsiteY3" fmla="*/ 0 h 1397292"/>
              <a:gd name="connsiteX4" fmla="*/ 2231314 w 2231314"/>
              <a:gd name="connsiteY4" fmla="*/ 0 h 1397292"/>
              <a:gd name="connsiteX5" fmla="*/ 2231314 w 2231314"/>
              <a:gd name="connsiteY5" fmla="*/ 451791 h 1397292"/>
              <a:gd name="connsiteX6" fmla="*/ 2231314 w 2231314"/>
              <a:gd name="connsiteY6" fmla="*/ 889609 h 1397292"/>
              <a:gd name="connsiteX7" fmla="*/ 2231314 w 2231314"/>
              <a:gd name="connsiteY7" fmla="*/ 1397292 h 1397292"/>
              <a:gd name="connsiteX8" fmla="*/ 1673486 w 2231314"/>
              <a:gd name="connsiteY8" fmla="*/ 1397292 h 1397292"/>
              <a:gd name="connsiteX9" fmla="*/ 1182596 w 2231314"/>
              <a:gd name="connsiteY9" fmla="*/ 1397292 h 1397292"/>
              <a:gd name="connsiteX10" fmla="*/ 624768 w 2231314"/>
              <a:gd name="connsiteY10" fmla="*/ 1397292 h 1397292"/>
              <a:gd name="connsiteX11" fmla="*/ 0 w 2231314"/>
              <a:gd name="connsiteY11" fmla="*/ 1397292 h 1397292"/>
              <a:gd name="connsiteX12" fmla="*/ 0 w 2231314"/>
              <a:gd name="connsiteY12" fmla="*/ 945501 h 1397292"/>
              <a:gd name="connsiteX13" fmla="*/ 0 w 2231314"/>
              <a:gd name="connsiteY13" fmla="*/ 493710 h 1397292"/>
              <a:gd name="connsiteX14" fmla="*/ 0 w 2231314"/>
              <a:gd name="connsiteY14" fmla="*/ 0 h 139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1314" h="1397292" extrusionOk="0">
                <a:moveTo>
                  <a:pt x="0" y="0"/>
                </a:moveTo>
                <a:cubicBezTo>
                  <a:pt x="205135" y="-51878"/>
                  <a:pt x="330918" y="8807"/>
                  <a:pt x="535515" y="0"/>
                </a:cubicBezTo>
                <a:cubicBezTo>
                  <a:pt x="740112" y="-8807"/>
                  <a:pt x="781043" y="21805"/>
                  <a:pt x="1026404" y="0"/>
                </a:cubicBezTo>
                <a:cubicBezTo>
                  <a:pt x="1271765" y="-21805"/>
                  <a:pt x="1377144" y="6005"/>
                  <a:pt x="1628859" y="0"/>
                </a:cubicBezTo>
                <a:cubicBezTo>
                  <a:pt x="1880574" y="-6005"/>
                  <a:pt x="2015125" y="62507"/>
                  <a:pt x="2231314" y="0"/>
                </a:cubicBezTo>
                <a:cubicBezTo>
                  <a:pt x="2256470" y="186788"/>
                  <a:pt x="2187961" y="341516"/>
                  <a:pt x="2231314" y="451791"/>
                </a:cubicBezTo>
                <a:cubicBezTo>
                  <a:pt x="2274667" y="562066"/>
                  <a:pt x="2215755" y="737003"/>
                  <a:pt x="2231314" y="889609"/>
                </a:cubicBezTo>
                <a:cubicBezTo>
                  <a:pt x="2246873" y="1042215"/>
                  <a:pt x="2189012" y="1145505"/>
                  <a:pt x="2231314" y="1397292"/>
                </a:cubicBezTo>
                <a:cubicBezTo>
                  <a:pt x="1980678" y="1410989"/>
                  <a:pt x="1825886" y="1337842"/>
                  <a:pt x="1673486" y="1397292"/>
                </a:cubicBezTo>
                <a:cubicBezTo>
                  <a:pt x="1521086" y="1456742"/>
                  <a:pt x="1320244" y="1372314"/>
                  <a:pt x="1182596" y="1397292"/>
                </a:cubicBezTo>
                <a:cubicBezTo>
                  <a:pt x="1044948" y="1422270"/>
                  <a:pt x="874389" y="1333863"/>
                  <a:pt x="624768" y="1397292"/>
                </a:cubicBezTo>
                <a:cubicBezTo>
                  <a:pt x="375147" y="1460721"/>
                  <a:pt x="237650" y="1347038"/>
                  <a:pt x="0" y="1397292"/>
                </a:cubicBezTo>
                <a:cubicBezTo>
                  <a:pt x="-52533" y="1278405"/>
                  <a:pt x="28863" y="1049679"/>
                  <a:pt x="0" y="945501"/>
                </a:cubicBezTo>
                <a:cubicBezTo>
                  <a:pt x="-28863" y="841323"/>
                  <a:pt x="37622" y="714208"/>
                  <a:pt x="0" y="493710"/>
                </a:cubicBezTo>
                <a:cubicBezTo>
                  <a:pt x="-37622" y="273212"/>
                  <a:pt x="16438" y="214454"/>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fontScale="92500"/>
          </a:bodyPr>
          <a:lstStyle/>
          <a:p>
            <a:pPr lvl="0">
              <a:lnSpc>
                <a:spcPts val="2980"/>
              </a:lnSpc>
              <a:buClr>
                <a:srgbClr val="333333"/>
              </a:buClr>
              <a:buSzPct val="95000"/>
            </a:pPr>
            <a:r>
              <a:rPr lang="zh-TW" altLang="en-US" sz="1800" b="1" dirty="0">
                <a:solidFill>
                  <a:srgbClr val="FFC000"/>
                </a:solidFill>
                <a:latin typeface="Microsoft JhengHei"/>
                <a:ea typeface="Microsoft JhengHei"/>
                <a:cs typeface="Microsoft JhengHei"/>
                <a:sym typeface="Microsoft JhengHei"/>
              </a:rPr>
              <a:t>個人紀念</a:t>
            </a:r>
            <a:endParaRPr lang="en-US" altLang="zh-TW" sz="1800" b="1" dirty="0">
              <a:solidFill>
                <a:srgbClr val="FFC000"/>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1800" dirty="0">
                <a:solidFill>
                  <a:srgbClr val="333333"/>
                </a:solidFill>
                <a:latin typeface="Microsoft JhengHei"/>
                <a:ea typeface="Microsoft JhengHei"/>
                <a:cs typeface="Microsoft JhengHei"/>
                <a:sym typeface="Microsoft JhengHei"/>
              </a:rPr>
              <a:t>紀念某位個人或</a:t>
            </a:r>
            <a:endParaRPr lang="en-US" altLang="zh-TW" sz="18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1800" dirty="0">
                <a:solidFill>
                  <a:srgbClr val="333333"/>
                </a:solidFill>
                <a:latin typeface="Microsoft JhengHei"/>
                <a:ea typeface="Microsoft JhengHei"/>
                <a:cs typeface="Microsoft JhengHei"/>
                <a:sym typeface="Microsoft JhengHei"/>
              </a:rPr>
              <a:t>個人成就的日子</a:t>
            </a:r>
            <a:endParaRPr lang="en-US" altLang="zh-TW" sz="1800" dirty="0">
              <a:solidFill>
                <a:srgbClr val="333333"/>
              </a:solidFill>
              <a:latin typeface="Microsoft JhengHei"/>
              <a:ea typeface="Microsoft JhengHei"/>
              <a:cs typeface="Microsoft JhengHei"/>
              <a:sym typeface="Microsoft JhengHei"/>
            </a:endParaRPr>
          </a:p>
        </p:txBody>
      </p:sp>
      <p:sp>
        <p:nvSpPr>
          <p:cNvPr id="16" name="Google Shape;138;p7">
            <a:extLst>
              <a:ext uri="{FF2B5EF4-FFF2-40B4-BE49-F238E27FC236}">
                <a16:creationId xmlns:a16="http://schemas.microsoft.com/office/drawing/2014/main" xmlns="" id="{6A008ADB-0417-0BCC-EDAB-CED4F5B007F0}"/>
              </a:ext>
            </a:extLst>
          </p:cNvPr>
          <p:cNvSpPr txBox="1"/>
          <p:nvPr/>
        </p:nvSpPr>
        <p:spPr>
          <a:xfrm>
            <a:off x="3811944" y="4681774"/>
            <a:ext cx="2231314" cy="1397292"/>
          </a:xfrm>
          <a:custGeom>
            <a:avLst/>
            <a:gdLst>
              <a:gd name="connsiteX0" fmla="*/ 0 w 2231314"/>
              <a:gd name="connsiteY0" fmla="*/ 0 h 1397292"/>
              <a:gd name="connsiteX1" fmla="*/ 535515 w 2231314"/>
              <a:gd name="connsiteY1" fmla="*/ 0 h 1397292"/>
              <a:gd name="connsiteX2" fmla="*/ 1026404 w 2231314"/>
              <a:gd name="connsiteY2" fmla="*/ 0 h 1397292"/>
              <a:gd name="connsiteX3" fmla="*/ 1628859 w 2231314"/>
              <a:gd name="connsiteY3" fmla="*/ 0 h 1397292"/>
              <a:gd name="connsiteX4" fmla="*/ 2231314 w 2231314"/>
              <a:gd name="connsiteY4" fmla="*/ 0 h 1397292"/>
              <a:gd name="connsiteX5" fmla="*/ 2231314 w 2231314"/>
              <a:gd name="connsiteY5" fmla="*/ 451791 h 1397292"/>
              <a:gd name="connsiteX6" fmla="*/ 2231314 w 2231314"/>
              <a:gd name="connsiteY6" fmla="*/ 889609 h 1397292"/>
              <a:gd name="connsiteX7" fmla="*/ 2231314 w 2231314"/>
              <a:gd name="connsiteY7" fmla="*/ 1397292 h 1397292"/>
              <a:gd name="connsiteX8" fmla="*/ 1673486 w 2231314"/>
              <a:gd name="connsiteY8" fmla="*/ 1397292 h 1397292"/>
              <a:gd name="connsiteX9" fmla="*/ 1182596 w 2231314"/>
              <a:gd name="connsiteY9" fmla="*/ 1397292 h 1397292"/>
              <a:gd name="connsiteX10" fmla="*/ 624768 w 2231314"/>
              <a:gd name="connsiteY10" fmla="*/ 1397292 h 1397292"/>
              <a:gd name="connsiteX11" fmla="*/ 0 w 2231314"/>
              <a:gd name="connsiteY11" fmla="*/ 1397292 h 1397292"/>
              <a:gd name="connsiteX12" fmla="*/ 0 w 2231314"/>
              <a:gd name="connsiteY12" fmla="*/ 945501 h 1397292"/>
              <a:gd name="connsiteX13" fmla="*/ 0 w 2231314"/>
              <a:gd name="connsiteY13" fmla="*/ 493710 h 1397292"/>
              <a:gd name="connsiteX14" fmla="*/ 0 w 2231314"/>
              <a:gd name="connsiteY14" fmla="*/ 0 h 139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1314" h="1397292" extrusionOk="0">
                <a:moveTo>
                  <a:pt x="0" y="0"/>
                </a:moveTo>
                <a:cubicBezTo>
                  <a:pt x="205135" y="-51878"/>
                  <a:pt x="330918" y="8807"/>
                  <a:pt x="535515" y="0"/>
                </a:cubicBezTo>
                <a:cubicBezTo>
                  <a:pt x="740112" y="-8807"/>
                  <a:pt x="781043" y="21805"/>
                  <a:pt x="1026404" y="0"/>
                </a:cubicBezTo>
                <a:cubicBezTo>
                  <a:pt x="1271765" y="-21805"/>
                  <a:pt x="1377144" y="6005"/>
                  <a:pt x="1628859" y="0"/>
                </a:cubicBezTo>
                <a:cubicBezTo>
                  <a:pt x="1880574" y="-6005"/>
                  <a:pt x="2015125" y="62507"/>
                  <a:pt x="2231314" y="0"/>
                </a:cubicBezTo>
                <a:cubicBezTo>
                  <a:pt x="2256470" y="186788"/>
                  <a:pt x="2187961" y="341516"/>
                  <a:pt x="2231314" y="451791"/>
                </a:cubicBezTo>
                <a:cubicBezTo>
                  <a:pt x="2274667" y="562066"/>
                  <a:pt x="2215755" y="737003"/>
                  <a:pt x="2231314" y="889609"/>
                </a:cubicBezTo>
                <a:cubicBezTo>
                  <a:pt x="2246873" y="1042215"/>
                  <a:pt x="2189012" y="1145505"/>
                  <a:pt x="2231314" y="1397292"/>
                </a:cubicBezTo>
                <a:cubicBezTo>
                  <a:pt x="1980678" y="1410989"/>
                  <a:pt x="1825886" y="1337842"/>
                  <a:pt x="1673486" y="1397292"/>
                </a:cubicBezTo>
                <a:cubicBezTo>
                  <a:pt x="1521086" y="1456742"/>
                  <a:pt x="1320244" y="1372314"/>
                  <a:pt x="1182596" y="1397292"/>
                </a:cubicBezTo>
                <a:cubicBezTo>
                  <a:pt x="1044948" y="1422270"/>
                  <a:pt x="874389" y="1333863"/>
                  <a:pt x="624768" y="1397292"/>
                </a:cubicBezTo>
                <a:cubicBezTo>
                  <a:pt x="375147" y="1460721"/>
                  <a:pt x="237650" y="1347038"/>
                  <a:pt x="0" y="1397292"/>
                </a:cubicBezTo>
                <a:cubicBezTo>
                  <a:pt x="-52533" y="1278405"/>
                  <a:pt x="28863" y="1049679"/>
                  <a:pt x="0" y="945501"/>
                </a:cubicBezTo>
                <a:cubicBezTo>
                  <a:pt x="-28863" y="841323"/>
                  <a:pt x="37622" y="714208"/>
                  <a:pt x="0" y="493710"/>
                </a:cubicBezTo>
                <a:cubicBezTo>
                  <a:pt x="-37622" y="273212"/>
                  <a:pt x="16438" y="214454"/>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980"/>
              </a:lnSpc>
              <a:buClr>
                <a:srgbClr val="333333"/>
              </a:buClr>
              <a:buSzPct val="95000"/>
            </a:pPr>
            <a:r>
              <a:rPr lang="zh-TW" altLang="en-US" sz="1800" b="1" dirty="0">
                <a:solidFill>
                  <a:srgbClr val="FF706C"/>
                </a:solidFill>
                <a:latin typeface="Microsoft JhengHei"/>
                <a:ea typeface="Microsoft JhengHei"/>
                <a:cs typeface="Microsoft JhengHei"/>
                <a:sym typeface="Microsoft JhengHei"/>
              </a:rPr>
              <a:t>主題性紀念</a:t>
            </a:r>
            <a:endParaRPr lang="en-US" altLang="zh-TW" sz="1800" b="1" dirty="0">
              <a:solidFill>
                <a:srgbClr val="FF706C"/>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1800" dirty="0">
                <a:solidFill>
                  <a:srgbClr val="333333"/>
                </a:solidFill>
                <a:latin typeface="Microsoft JhengHei"/>
                <a:ea typeface="Microsoft JhengHei"/>
                <a:cs typeface="Microsoft JhengHei"/>
                <a:sym typeface="Microsoft JhengHei"/>
              </a:rPr>
              <a:t>敬祝特定主題或概念的日子</a:t>
            </a:r>
            <a:endParaRPr lang="en-US" altLang="zh-TW" sz="1800" dirty="0">
              <a:solidFill>
                <a:srgbClr val="333333"/>
              </a:solidFill>
              <a:latin typeface="Microsoft JhengHei"/>
              <a:ea typeface="Microsoft JhengHei"/>
              <a:cs typeface="Microsoft JhengHei"/>
              <a:sym typeface="Microsoft JhengHei"/>
            </a:endParaRPr>
          </a:p>
        </p:txBody>
      </p:sp>
      <p:sp>
        <p:nvSpPr>
          <p:cNvPr id="17" name="Google Shape;138;p7">
            <a:extLst>
              <a:ext uri="{FF2B5EF4-FFF2-40B4-BE49-F238E27FC236}">
                <a16:creationId xmlns:a16="http://schemas.microsoft.com/office/drawing/2014/main" xmlns="" id="{DCEFDC0A-A727-C44F-DDE9-EE617482CED4}"/>
              </a:ext>
            </a:extLst>
          </p:cNvPr>
          <p:cNvSpPr txBox="1"/>
          <p:nvPr/>
        </p:nvSpPr>
        <p:spPr>
          <a:xfrm>
            <a:off x="9416876" y="1566040"/>
            <a:ext cx="2459797" cy="1397292"/>
          </a:xfrm>
          <a:custGeom>
            <a:avLst/>
            <a:gdLst>
              <a:gd name="connsiteX0" fmla="*/ 0 w 2459797"/>
              <a:gd name="connsiteY0" fmla="*/ 0 h 1397292"/>
              <a:gd name="connsiteX1" fmla="*/ 467361 w 2459797"/>
              <a:gd name="connsiteY1" fmla="*/ 0 h 1397292"/>
              <a:gd name="connsiteX2" fmla="*/ 885527 w 2459797"/>
              <a:gd name="connsiteY2" fmla="*/ 0 h 1397292"/>
              <a:gd name="connsiteX3" fmla="*/ 1426682 w 2459797"/>
              <a:gd name="connsiteY3" fmla="*/ 0 h 1397292"/>
              <a:gd name="connsiteX4" fmla="*/ 1894044 w 2459797"/>
              <a:gd name="connsiteY4" fmla="*/ 0 h 1397292"/>
              <a:gd name="connsiteX5" fmla="*/ 2459797 w 2459797"/>
              <a:gd name="connsiteY5" fmla="*/ 0 h 1397292"/>
              <a:gd name="connsiteX6" fmla="*/ 2459797 w 2459797"/>
              <a:gd name="connsiteY6" fmla="*/ 493710 h 1397292"/>
              <a:gd name="connsiteX7" fmla="*/ 2459797 w 2459797"/>
              <a:gd name="connsiteY7" fmla="*/ 959474 h 1397292"/>
              <a:gd name="connsiteX8" fmla="*/ 2459797 w 2459797"/>
              <a:gd name="connsiteY8" fmla="*/ 1397292 h 1397292"/>
              <a:gd name="connsiteX9" fmla="*/ 2017034 w 2459797"/>
              <a:gd name="connsiteY9" fmla="*/ 1397292 h 1397292"/>
              <a:gd name="connsiteX10" fmla="*/ 1525074 w 2459797"/>
              <a:gd name="connsiteY10" fmla="*/ 1397292 h 1397292"/>
              <a:gd name="connsiteX11" fmla="*/ 1033115 w 2459797"/>
              <a:gd name="connsiteY11" fmla="*/ 1397292 h 1397292"/>
              <a:gd name="connsiteX12" fmla="*/ 565753 w 2459797"/>
              <a:gd name="connsiteY12" fmla="*/ 1397292 h 1397292"/>
              <a:gd name="connsiteX13" fmla="*/ 0 w 2459797"/>
              <a:gd name="connsiteY13" fmla="*/ 1397292 h 1397292"/>
              <a:gd name="connsiteX14" fmla="*/ 0 w 2459797"/>
              <a:gd name="connsiteY14" fmla="*/ 903582 h 1397292"/>
              <a:gd name="connsiteX15" fmla="*/ 0 w 2459797"/>
              <a:gd name="connsiteY15" fmla="*/ 409872 h 1397292"/>
              <a:gd name="connsiteX16" fmla="*/ 0 w 2459797"/>
              <a:gd name="connsiteY16" fmla="*/ 0 h 139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59797" h="1397292" extrusionOk="0">
                <a:moveTo>
                  <a:pt x="0" y="0"/>
                </a:moveTo>
                <a:cubicBezTo>
                  <a:pt x="119557" y="-47961"/>
                  <a:pt x="283952" y="55558"/>
                  <a:pt x="467361" y="0"/>
                </a:cubicBezTo>
                <a:cubicBezTo>
                  <a:pt x="650770" y="-55558"/>
                  <a:pt x="788276" y="45522"/>
                  <a:pt x="885527" y="0"/>
                </a:cubicBezTo>
                <a:cubicBezTo>
                  <a:pt x="982778" y="-45522"/>
                  <a:pt x="1259275" y="35352"/>
                  <a:pt x="1426682" y="0"/>
                </a:cubicBezTo>
                <a:cubicBezTo>
                  <a:pt x="1594090" y="-35352"/>
                  <a:pt x="1737270" y="33959"/>
                  <a:pt x="1894044" y="0"/>
                </a:cubicBezTo>
                <a:cubicBezTo>
                  <a:pt x="2050818" y="-33959"/>
                  <a:pt x="2307683" y="48900"/>
                  <a:pt x="2459797" y="0"/>
                </a:cubicBezTo>
                <a:cubicBezTo>
                  <a:pt x="2506164" y="146588"/>
                  <a:pt x="2410681" y="335962"/>
                  <a:pt x="2459797" y="493710"/>
                </a:cubicBezTo>
                <a:cubicBezTo>
                  <a:pt x="2508913" y="651458"/>
                  <a:pt x="2407212" y="792573"/>
                  <a:pt x="2459797" y="959474"/>
                </a:cubicBezTo>
                <a:cubicBezTo>
                  <a:pt x="2512382" y="1126375"/>
                  <a:pt x="2417240" y="1242598"/>
                  <a:pt x="2459797" y="1397292"/>
                </a:cubicBezTo>
                <a:cubicBezTo>
                  <a:pt x="2303769" y="1422861"/>
                  <a:pt x="2221468" y="1396551"/>
                  <a:pt x="2017034" y="1397292"/>
                </a:cubicBezTo>
                <a:cubicBezTo>
                  <a:pt x="1812600" y="1398033"/>
                  <a:pt x="1657154" y="1359819"/>
                  <a:pt x="1525074" y="1397292"/>
                </a:cubicBezTo>
                <a:cubicBezTo>
                  <a:pt x="1392994" y="1434765"/>
                  <a:pt x="1239386" y="1340780"/>
                  <a:pt x="1033115" y="1397292"/>
                </a:cubicBezTo>
                <a:cubicBezTo>
                  <a:pt x="826844" y="1453804"/>
                  <a:pt x="713861" y="1393794"/>
                  <a:pt x="565753" y="1397292"/>
                </a:cubicBezTo>
                <a:cubicBezTo>
                  <a:pt x="417645" y="1400790"/>
                  <a:pt x="197213" y="1377819"/>
                  <a:pt x="0" y="1397292"/>
                </a:cubicBezTo>
                <a:cubicBezTo>
                  <a:pt x="-48651" y="1202733"/>
                  <a:pt x="16438" y="1118036"/>
                  <a:pt x="0" y="903582"/>
                </a:cubicBezTo>
                <a:cubicBezTo>
                  <a:pt x="-16438" y="689128"/>
                  <a:pt x="42333" y="520258"/>
                  <a:pt x="0" y="409872"/>
                </a:cubicBezTo>
                <a:cubicBezTo>
                  <a:pt x="-42333" y="299486"/>
                  <a:pt x="40775" y="161612"/>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Autofit/>
          </a:bodyPr>
          <a:lstStyle/>
          <a:p>
            <a:pPr lvl="0">
              <a:lnSpc>
                <a:spcPts val="2980"/>
              </a:lnSpc>
              <a:buClr>
                <a:srgbClr val="333333"/>
              </a:buClr>
              <a:buSzPct val="95000"/>
            </a:pPr>
            <a:r>
              <a:rPr lang="zh-TW" altLang="en-US" sz="1700" b="1" dirty="0">
                <a:solidFill>
                  <a:srgbClr val="A86400"/>
                </a:solidFill>
                <a:latin typeface="Microsoft JhengHei"/>
                <a:ea typeface="Microsoft JhengHei"/>
                <a:cs typeface="Microsoft JhengHei"/>
                <a:sym typeface="Microsoft JhengHei"/>
              </a:rPr>
              <a:t>政治性紀念</a:t>
            </a:r>
            <a:endParaRPr lang="en-US" altLang="zh-TW" sz="1700" b="1" dirty="0">
              <a:solidFill>
                <a:srgbClr val="A86400"/>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1700" dirty="0">
                <a:solidFill>
                  <a:srgbClr val="333333"/>
                </a:solidFill>
                <a:latin typeface="Microsoft JhengHei"/>
                <a:ea typeface="Microsoft JhengHei"/>
                <a:cs typeface="Microsoft JhengHei"/>
                <a:sym typeface="Microsoft JhengHei"/>
              </a:rPr>
              <a:t>專門為某政治人物或事件而設的日子</a:t>
            </a:r>
            <a:endParaRPr lang="en-US" altLang="zh-TW" sz="1700" dirty="0">
              <a:solidFill>
                <a:srgbClr val="A86400"/>
              </a:solidFill>
              <a:latin typeface="Microsoft JhengHei"/>
              <a:ea typeface="Microsoft JhengHei"/>
              <a:cs typeface="Microsoft JhengHei"/>
              <a:sym typeface="Microsoft JhengHei"/>
            </a:endParaRPr>
          </a:p>
        </p:txBody>
      </p:sp>
      <p:pic>
        <p:nvPicPr>
          <p:cNvPr id="18" name="圖片 17">
            <a:extLst>
              <a:ext uri="{FF2B5EF4-FFF2-40B4-BE49-F238E27FC236}">
                <a16:creationId xmlns:a16="http://schemas.microsoft.com/office/drawing/2014/main" xmlns="" id="{725ECE40-A386-D497-852A-BA1A38E3D9E0}"/>
              </a:ext>
            </a:extLst>
          </p:cNvPr>
          <p:cNvPicPr>
            <a:picLocks noChangeAspect="1"/>
          </p:cNvPicPr>
          <p:nvPr/>
        </p:nvPicPr>
        <p:blipFill>
          <a:blip r:embed="rId3"/>
          <a:stretch>
            <a:fillRect/>
          </a:stretch>
        </p:blipFill>
        <p:spPr>
          <a:xfrm flipH="1">
            <a:off x="9416876" y="3790703"/>
            <a:ext cx="3010191" cy="3209806"/>
          </a:xfrm>
          <a:prstGeom prst="rect">
            <a:avLst/>
          </a:prstGeom>
        </p:spPr>
      </p:pic>
    </p:spTree>
    <p:extLst>
      <p:ext uri="{BB962C8B-B14F-4D97-AF65-F5344CB8AC3E}">
        <p14:creationId xmlns:p14="http://schemas.microsoft.com/office/powerpoint/2010/main" val="300248730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9AB3889-275F-28C4-F1D2-82C53A52F1EB}"/>
            </a:ext>
          </a:extLst>
        </p:cNvPr>
        <p:cNvGrpSpPr/>
        <p:nvPr/>
      </p:nvGrpSpPr>
      <p:grpSpPr>
        <a:xfrm>
          <a:off x="0" y="0"/>
          <a:ext cx="0" cy="0"/>
          <a:chOff x="0" y="0"/>
          <a:chExt cx="0" cy="0"/>
        </a:xfrm>
      </p:grpSpPr>
      <p:grpSp>
        <p:nvGrpSpPr>
          <p:cNvPr id="2" name="群組 1">
            <a:extLst>
              <a:ext uri="{FF2B5EF4-FFF2-40B4-BE49-F238E27FC236}">
                <a16:creationId xmlns:a16="http://schemas.microsoft.com/office/drawing/2014/main" xmlns="" id="{3DD343C1-79EE-4B55-29A1-E6D4F61221EA}"/>
              </a:ext>
            </a:extLst>
          </p:cNvPr>
          <p:cNvGrpSpPr/>
          <p:nvPr/>
        </p:nvGrpSpPr>
        <p:grpSpPr>
          <a:xfrm>
            <a:off x="951705" y="2513891"/>
            <a:ext cx="3070668" cy="3575307"/>
            <a:chOff x="432130" y="2299882"/>
            <a:chExt cx="3070668" cy="3575307"/>
          </a:xfrm>
        </p:grpSpPr>
        <p:sp>
          <p:nvSpPr>
            <p:cNvPr id="3" name="圓角矩形 2">
              <a:extLst>
                <a:ext uri="{FF2B5EF4-FFF2-40B4-BE49-F238E27FC236}">
                  <a16:creationId xmlns:a16="http://schemas.microsoft.com/office/drawing/2014/main" xmlns="" id="{CF53983A-197A-2B87-5ACE-0F70E66E9FA4}"/>
                </a:ext>
              </a:extLst>
            </p:cNvPr>
            <p:cNvSpPr/>
            <p:nvPr userDrawn="1"/>
          </p:nvSpPr>
          <p:spPr>
            <a:xfrm>
              <a:off x="432130" y="2371278"/>
              <a:ext cx="3070668" cy="3503911"/>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4" name="圖片 3">
              <a:extLst>
                <a:ext uri="{FF2B5EF4-FFF2-40B4-BE49-F238E27FC236}">
                  <a16:creationId xmlns:a16="http://schemas.microsoft.com/office/drawing/2014/main" xmlns="" id="{9EEDE6EB-4F80-E94C-C0CE-EAFD05C7B839}"/>
                </a:ext>
              </a:extLst>
            </p:cNvPr>
            <p:cNvPicPr>
              <a:picLocks noChangeAspect="1"/>
            </p:cNvPicPr>
            <p:nvPr userDrawn="1"/>
          </p:nvPicPr>
          <p:blipFill>
            <a:blip r:embed="rId3"/>
            <a:stretch>
              <a:fillRect/>
            </a:stretch>
          </p:blipFill>
          <p:spPr>
            <a:xfrm>
              <a:off x="531538" y="2299882"/>
              <a:ext cx="414330" cy="614811"/>
            </a:xfrm>
            <a:prstGeom prst="rect">
              <a:avLst/>
            </a:prstGeom>
          </p:spPr>
        </p:pic>
      </p:grpSp>
      <p:grpSp>
        <p:nvGrpSpPr>
          <p:cNvPr id="5" name="群組 4">
            <a:extLst>
              <a:ext uri="{FF2B5EF4-FFF2-40B4-BE49-F238E27FC236}">
                <a16:creationId xmlns:a16="http://schemas.microsoft.com/office/drawing/2014/main" xmlns="" id="{7AA1F4DF-2754-822D-70E8-2BDA0AF2CB7B}"/>
              </a:ext>
            </a:extLst>
          </p:cNvPr>
          <p:cNvGrpSpPr/>
          <p:nvPr/>
        </p:nvGrpSpPr>
        <p:grpSpPr>
          <a:xfrm>
            <a:off x="4443054" y="2124784"/>
            <a:ext cx="3308055" cy="3381071"/>
            <a:chOff x="246424" y="2299882"/>
            <a:chExt cx="3308055" cy="3381071"/>
          </a:xfrm>
        </p:grpSpPr>
        <p:sp>
          <p:nvSpPr>
            <p:cNvPr id="6" name="圓角矩形 5">
              <a:extLst>
                <a:ext uri="{FF2B5EF4-FFF2-40B4-BE49-F238E27FC236}">
                  <a16:creationId xmlns:a16="http://schemas.microsoft.com/office/drawing/2014/main" xmlns="" id="{D5FB4B51-94D7-EE8F-F98C-B4FAC7DE7F5D}"/>
                </a:ext>
              </a:extLst>
            </p:cNvPr>
            <p:cNvSpPr/>
            <p:nvPr userDrawn="1"/>
          </p:nvSpPr>
          <p:spPr>
            <a:xfrm>
              <a:off x="246424" y="2371278"/>
              <a:ext cx="3308055" cy="3309675"/>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7" name="圖片 6">
              <a:extLst>
                <a:ext uri="{FF2B5EF4-FFF2-40B4-BE49-F238E27FC236}">
                  <a16:creationId xmlns:a16="http://schemas.microsoft.com/office/drawing/2014/main" xmlns="" id="{75276860-3ED2-DE29-8CF8-2AE403B6562B}"/>
                </a:ext>
              </a:extLst>
            </p:cNvPr>
            <p:cNvPicPr>
              <a:picLocks noChangeAspect="1"/>
            </p:cNvPicPr>
            <p:nvPr userDrawn="1"/>
          </p:nvPicPr>
          <p:blipFill>
            <a:blip r:embed="rId3"/>
            <a:stretch>
              <a:fillRect/>
            </a:stretch>
          </p:blipFill>
          <p:spPr>
            <a:xfrm>
              <a:off x="531538" y="2299882"/>
              <a:ext cx="414330" cy="614811"/>
            </a:xfrm>
            <a:prstGeom prst="rect">
              <a:avLst/>
            </a:prstGeom>
          </p:spPr>
        </p:pic>
      </p:grpSp>
      <p:grpSp>
        <p:nvGrpSpPr>
          <p:cNvPr id="8" name="群組 7">
            <a:extLst>
              <a:ext uri="{FF2B5EF4-FFF2-40B4-BE49-F238E27FC236}">
                <a16:creationId xmlns:a16="http://schemas.microsoft.com/office/drawing/2014/main" xmlns="" id="{39D1D45C-1033-E864-DDAF-58CDC50FAED8}"/>
              </a:ext>
            </a:extLst>
          </p:cNvPr>
          <p:cNvGrpSpPr/>
          <p:nvPr/>
        </p:nvGrpSpPr>
        <p:grpSpPr>
          <a:xfrm>
            <a:off x="8169628" y="2455524"/>
            <a:ext cx="3308055" cy="3575307"/>
            <a:chOff x="432130" y="2299882"/>
            <a:chExt cx="3308055" cy="3575307"/>
          </a:xfrm>
        </p:grpSpPr>
        <p:sp>
          <p:nvSpPr>
            <p:cNvPr id="9" name="圓角矩形 8">
              <a:extLst>
                <a:ext uri="{FF2B5EF4-FFF2-40B4-BE49-F238E27FC236}">
                  <a16:creationId xmlns:a16="http://schemas.microsoft.com/office/drawing/2014/main" xmlns="" id="{5392A90B-25C2-EE97-0E94-802AD2D38DAA}"/>
                </a:ext>
              </a:extLst>
            </p:cNvPr>
            <p:cNvSpPr/>
            <p:nvPr userDrawn="1"/>
          </p:nvSpPr>
          <p:spPr>
            <a:xfrm>
              <a:off x="432130" y="2371278"/>
              <a:ext cx="3308055" cy="3503911"/>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10" name="圖片 9">
              <a:extLst>
                <a:ext uri="{FF2B5EF4-FFF2-40B4-BE49-F238E27FC236}">
                  <a16:creationId xmlns:a16="http://schemas.microsoft.com/office/drawing/2014/main" xmlns="" id="{5A3D720E-A5FF-27A5-E281-B8C62957ED17}"/>
                </a:ext>
              </a:extLst>
            </p:cNvPr>
            <p:cNvPicPr>
              <a:picLocks noChangeAspect="1"/>
            </p:cNvPicPr>
            <p:nvPr userDrawn="1"/>
          </p:nvPicPr>
          <p:blipFill>
            <a:blip r:embed="rId3"/>
            <a:stretch>
              <a:fillRect/>
            </a:stretch>
          </p:blipFill>
          <p:spPr>
            <a:xfrm>
              <a:off x="531538" y="2299882"/>
              <a:ext cx="414330" cy="614811"/>
            </a:xfrm>
            <a:prstGeom prst="rect">
              <a:avLst/>
            </a:prstGeom>
          </p:spPr>
        </p:pic>
      </p:grpSp>
      <p:sp>
        <p:nvSpPr>
          <p:cNvPr id="14" name="Text 2">
            <a:extLst>
              <a:ext uri="{FF2B5EF4-FFF2-40B4-BE49-F238E27FC236}">
                <a16:creationId xmlns:a16="http://schemas.microsoft.com/office/drawing/2014/main" xmlns="" id="{3A6BC52C-083E-3A2C-F323-DE966CD49A69}"/>
              </a:ext>
            </a:extLst>
          </p:cNvPr>
          <p:cNvSpPr/>
          <p:nvPr/>
        </p:nvSpPr>
        <p:spPr>
          <a:xfrm>
            <a:off x="1528028" y="3219818"/>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政治性紀念日</a:t>
            </a:r>
          </a:p>
        </p:txBody>
      </p:sp>
      <p:sp>
        <p:nvSpPr>
          <p:cNvPr id="16" name="文字方塊 15">
            <a:extLst>
              <a:ext uri="{FF2B5EF4-FFF2-40B4-BE49-F238E27FC236}">
                <a16:creationId xmlns:a16="http://schemas.microsoft.com/office/drawing/2014/main" xmlns="" id="{D781AE8B-477E-9418-250B-B53AD6416018}"/>
              </a:ext>
            </a:extLst>
          </p:cNvPr>
          <p:cNvSpPr txBox="1"/>
          <p:nvPr/>
        </p:nvSpPr>
        <p:spPr>
          <a:xfrm>
            <a:off x="1111966" y="3699450"/>
            <a:ext cx="2814536" cy="1631216"/>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如臺南市的「正義與勇氣紀念日」，紀念湯德章律師的貢獻。這類紀念日彰顯重要歷史人物和事件。</a:t>
            </a:r>
          </a:p>
        </p:txBody>
      </p:sp>
      <p:sp>
        <p:nvSpPr>
          <p:cNvPr id="17" name="Text 2">
            <a:extLst>
              <a:ext uri="{FF2B5EF4-FFF2-40B4-BE49-F238E27FC236}">
                <a16:creationId xmlns:a16="http://schemas.microsoft.com/office/drawing/2014/main" xmlns="" id="{EE335AB5-0878-A87A-3C8C-31B276E36714}"/>
              </a:ext>
            </a:extLst>
          </p:cNvPr>
          <p:cNvSpPr/>
          <p:nvPr/>
        </p:nvSpPr>
        <p:spPr>
          <a:xfrm>
            <a:off x="5127261" y="2810991"/>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文化性紀念日</a:t>
            </a:r>
          </a:p>
        </p:txBody>
      </p:sp>
      <p:sp>
        <p:nvSpPr>
          <p:cNvPr id="18" name="文字方塊 17">
            <a:extLst>
              <a:ext uri="{FF2B5EF4-FFF2-40B4-BE49-F238E27FC236}">
                <a16:creationId xmlns:a16="http://schemas.microsoft.com/office/drawing/2014/main" xmlns="" id="{DD9C9C8E-6F96-E663-CA74-86E565C37192}"/>
              </a:ext>
            </a:extLst>
          </p:cNvPr>
          <p:cNvSpPr txBox="1"/>
          <p:nvPr/>
        </p:nvSpPr>
        <p:spPr>
          <a:xfrm>
            <a:off x="4711199" y="3290623"/>
            <a:ext cx="2814536" cy="1631216"/>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如日本的「山之日」、「海之日」，強調自然與文化的連結。這類紀念日豐富了國家的文化內涵。</a:t>
            </a:r>
          </a:p>
        </p:txBody>
      </p:sp>
      <p:sp>
        <p:nvSpPr>
          <p:cNvPr id="19" name="Text 2">
            <a:extLst>
              <a:ext uri="{FF2B5EF4-FFF2-40B4-BE49-F238E27FC236}">
                <a16:creationId xmlns:a16="http://schemas.microsoft.com/office/drawing/2014/main" xmlns="" id="{93B418A0-56A8-D5AB-A5EE-83712041DDB2}"/>
              </a:ext>
            </a:extLst>
          </p:cNvPr>
          <p:cNvSpPr/>
          <p:nvPr/>
        </p:nvSpPr>
        <p:spPr>
          <a:xfrm>
            <a:off x="8841821" y="3219818"/>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創意思考</a:t>
            </a:r>
          </a:p>
        </p:txBody>
      </p:sp>
      <p:sp>
        <p:nvSpPr>
          <p:cNvPr id="20" name="文字方塊 19">
            <a:extLst>
              <a:ext uri="{FF2B5EF4-FFF2-40B4-BE49-F238E27FC236}">
                <a16:creationId xmlns:a16="http://schemas.microsoft.com/office/drawing/2014/main" xmlns="" id="{121897DA-53D1-2E30-063B-7FDE2FD624C5}"/>
              </a:ext>
            </a:extLst>
          </p:cNvPr>
          <p:cNvSpPr txBox="1"/>
          <p:nvPr/>
        </p:nvSpPr>
        <p:spPr>
          <a:xfrm>
            <a:off x="8425759" y="3699450"/>
            <a:ext cx="2814536" cy="1323439"/>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鼓勵學生思考：你會創造什麼樣的紀念日？為什麼？這有助於培養歷史思維和創意能力。</a:t>
            </a:r>
          </a:p>
        </p:txBody>
      </p:sp>
      <p:sp>
        <p:nvSpPr>
          <p:cNvPr id="21" name="Google Shape;156;p9">
            <a:extLst>
              <a:ext uri="{FF2B5EF4-FFF2-40B4-BE49-F238E27FC236}">
                <a16:creationId xmlns:a16="http://schemas.microsoft.com/office/drawing/2014/main" xmlns="" id="{F884A0D7-C7E4-7A09-A90F-9B16AE2D6743}"/>
              </a:ext>
            </a:extLst>
          </p:cNvPr>
          <p:cNvSpPr txBox="1">
            <a:spLocks/>
          </p:cNvSpPr>
          <p:nvPr/>
        </p:nvSpPr>
        <p:spPr>
          <a:xfrm>
            <a:off x="888248" y="679059"/>
            <a:ext cx="3134125" cy="1089199"/>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3200" b="1" dirty="0">
                <a:latin typeface="Microsoft JhengHei"/>
                <a:ea typeface="Microsoft JhengHei"/>
                <a:cs typeface="Microsoft JhengHei"/>
                <a:sym typeface="Microsoft JhengHei"/>
              </a:rPr>
              <a:t>創造新的紀念日</a:t>
            </a:r>
          </a:p>
        </p:txBody>
      </p:sp>
      <p:pic>
        <p:nvPicPr>
          <p:cNvPr id="13" name="圖片 12" descr="一張含有 Rectangle, 黃色, 設計 的圖片&#10;&#10;AI 產生的內容可能不正確。">
            <a:extLst>
              <a:ext uri="{FF2B5EF4-FFF2-40B4-BE49-F238E27FC236}">
                <a16:creationId xmlns:a16="http://schemas.microsoft.com/office/drawing/2014/main" xmlns="" id="{560F8432-1874-D309-0304-EDDC181EC527}"/>
              </a:ext>
            </a:extLst>
          </p:cNvPr>
          <p:cNvPicPr>
            <a:picLocks noChangeAspect="1"/>
          </p:cNvPicPr>
          <p:nvPr/>
        </p:nvPicPr>
        <p:blipFill>
          <a:blip r:embed="rId4"/>
          <a:stretch>
            <a:fillRect/>
          </a:stretch>
        </p:blipFill>
        <p:spPr>
          <a:xfrm>
            <a:off x="433778" y="5484525"/>
            <a:ext cx="1954799" cy="1151293"/>
          </a:xfrm>
          <a:prstGeom prst="rect">
            <a:avLst/>
          </a:prstGeom>
        </p:spPr>
      </p:pic>
      <p:pic>
        <p:nvPicPr>
          <p:cNvPr id="15" name="圖片 14" descr="一張含有 圓形, 設計, 工具 的圖片&#10;&#10;AI 產生的內容可能不正確。">
            <a:extLst>
              <a:ext uri="{FF2B5EF4-FFF2-40B4-BE49-F238E27FC236}">
                <a16:creationId xmlns:a16="http://schemas.microsoft.com/office/drawing/2014/main" xmlns="" id="{528AEC6B-D6DA-775E-20A9-899B343E8CCD}"/>
              </a:ext>
            </a:extLst>
          </p:cNvPr>
          <p:cNvPicPr>
            <a:picLocks noChangeAspect="1"/>
          </p:cNvPicPr>
          <p:nvPr/>
        </p:nvPicPr>
        <p:blipFill>
          <a:blip r:embed="rId5"/>
          <a:srcRect l="43651" t="2039" r="21073" b="60092"/>
          <a:stretch>
            <a:fillRect/>
          </a:stretch>
        </p:blipFill>
        <p:spPr>
          <a:xfrm rot="1339370">
            <a:off x="10622582" y="5011797"/>
            <a:ext cx="1235426" cy="1516847"/>
          </a:xfrm>
          <a:prstGeom prst="rect">
            <a:avLst/>
          </a:prstGeom>
        </p:spPr>
      </p:pic>
    </p:spTree>
    <p:extLst>
      <p:ext uri="{BB962C8B-B14F-4D97-AF65-F5344CB8AC3E}">
        <p14:creationId xmlns:p14="http://schemas.microsoft.com/office/powerpoint/2010/main" val="1058485822"/>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descr="一張含有 Rectangle, 螢幕擷取畫面, 黃色 的圖片&#10;&#10;AI 產生的內容可能不正確。">
            <a:extLst>
              <a:ext uri="{FF2B5EF4-FFF2-40B4-BE49-F238E27FC236}">
                <a16:creationId xmlns:a16="http://schemas.microsoft.com/office/drawing/2014/main" xmlns="" id="{8B60CB77-FC69-DC68-3692-EA40BF8D3F6F}"/>
              </a:ext>
            </a:extLst>
          </p:cNvPr>
          <p:cNvPicPr>
            <a:picLocks noChangeAspect="1"/>
          </p:cNvPicPr>
          <p:nvPr/>
        </p:nvPicPr>
        <p:blipFill>
          <a:blip r:embed="rId2"/>
          <a:stretch>
            <a:fillRect/>
          </a:stretch>
        </p:blipFill>
        <p:spPr>
          <a:xfrm>
            <a:off x="7279274" y="2019299"/>
            <a:ext cx="4394200" cy="2552700"/>
          </a:xfrm>
          <a:prstGeom prst="rect">
            <a:avLst/>
          </a:prstGeom>
        </p:spPr>
      </p:pic>
      <p:sp>
        <p:nvSpPr>
          <p:cNvPr id="2" name="Google Shape;93;p2">
            <a:extLst>
              <a:ext uri="{FF2B5EF4-FFF2-40B4-BE49-F238E27FC236}">
                <a16:creationId xmlns:a16="http://schemas.microsoft.com/office/drawing/2014/main" xmlns="" id="{A43537EC-B970-EF00-2D9E-90130689A255}"/>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設計你的</a:t>
            </a:r>
            <a:endParaRPr lang="en-US" altLang="zh-TW" sz="3600" b="1" dirty="0">
              <a:latin typeface="Microsoft JhengHei"/>
              <a:ea typeface="Microsoft JhengHei"/>
              <a:cs typeface="Microsoft JhengHei"/>
              <a:sym typeface="Microsoft JhengHei"/>
            </a:endParaRPr>
          </a:p>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紀念日</a:t>
            </a:r>
          </a:p>
        </p:txBody>
      </p:sp>
      <p:sp>
        <p:nvSpPr>
          <p:cNvPr id="3" name="Google Shape;138;p7">
            <a:extLst>
              <a:ext uri="{FF2B5EF4-FFF2-40B4-BE49-F238E27FC236}">
                <a16:creationId xmlns:a16="http://schemas.microsoft.com/office/drawing/2014/main" xmlns="" id="{3E9E3018-5341-5DA1-1DE2-E57C617074F4}"/>
              </a:ext>
            </a:extLst>
          </p:cNvPr>
          <p:cNvSpPr txBox="1"/>
          <p:nvPr/>
        </p:nvSpPr>
        <p:spPr>
          <a:xfrm>
            <a:off x="3699671" y="2175456"/>
            <a:ext cx="2396329" cy="3418095"/>
          </a:xfrm>
          <a:custGeom>
            <a:avLst/>
            <a:gdLst>
              <a:gd name="connsiteX0" fmla="*/ 0 w 2396329"/>
              <a:gd name="connsiteY0" fmla="*/ 0 h 3418095"/>
              <a:gd name="connsiteX1" fmla="*/ 575119 w 2396329"/>
              <a:gd name="connsiteY1" fmla="*/ 0 h 3418095"/>
              <a:gd name="connsiteX2" fmla="*/ 1102311 w 2396329"/>
              <a:gd name="connsiteY2" fmla="*/ 0 h 3418095"/>
              <a:gd name="connsiteX3" fmla="*/ 1749320 w 2396329"/>
              <a:gd name="connsiteY3" fmla="*/ 0 h 3418095"/>
              <a:gd name="connsiteX4" fmla="*/ 2396329 w 2396329"/>
              <a:gd name="connsiteY4" fmla="*/ 0 h 3418095"/>
              <a:gd name="connsiteX5" fmla="*/ 2396329 w 2396329"/>
              <a:gd name="connsiteY5" fmla="*/ 535502 h 3418095"/>
              <a:gd name="connsiteX6" fmla="*/ 2396329 w 2396329"/>
              <a:gd name="connsiteY6" fmla="*/ 1036822 h 3418095"/>
              <a:gd name="connsiteX7" fmla="*/ 2396329 w 2396329"/>
              <a:gd name="connsiteY7" fmla="*/ 1606505 h 3418095"/>
              <a:gd name="connsiteX8" fmla="*/ 2396329 w 2396329"/>
              <a:gd name="connsiteY8" fmla="*/ 2176187 h 3418095"/>
              <a:gd name="connsiteX9" fmla="*/ 2396329 w 2396329"/>
              <a:gd name="connsiteY9" fmla="*/ 2677508 h 3418095"/>
              <a:gd name="connsiteX10" fmla="*/ 2396329 w 2396329"/>
              <a:gd name="connsiteY10" fmla="*/ 3418095 h 3418095"/>
              <a:gd name="connsiteX11" fmla="*/ 1797247 w 2396329"/>
              <a:gd name="connsiteY11" fmla="*/ 3418095 h 3418095"/>
              <a:gd name="connsiteX12" fmla="*/ 1222128 w 2396329"/>
              <a:gd name="connsiteY12" fmla="*/ 3418095 h 3418095"/>
              <a:gd name="connsiteX13" fmla="*/ 575119 w 2396329"/>
              <a:gd name="connsiteY13" fmla="*/ 3418095 h 3418095"/>
              <a:gd name="connsiteX14" fmla="*/ 0 w 2396329"/>
              <a:gd name="connsiteY14" fmla="*/ 3418095 h 3418095"/>
              <a:gd name="connsiteX15" fmla="*/ 0 w 2396329"/>
              <a:gd name="connsiteY15" fmla="*/ 2916774 h 3418095"/>
              <a:gd name="connsiteX16" fmla="*/ 0 w 2396329"/>
              <a:gd name="connsiteY16" fmla="*/ 2347092 h 3418095"/>
              <a:gd name="connsiteX17" fmla="*/ 0 w 2396329"/>
              <a:gd name="connsiteY17" fmla="*/ 1811590 h 3418095"/>
              <a:gd name="connsiteX18" fmla="*/ 0 w 2396329"/>
              <a:gd name="connsiteY18" fmla="*/ 1344451 h 3418095"/>
              <a:gd name="connsiteX19" fmla="*/ 0 w 2396329"/>
              <a:gd name="connsiteY19" fmla="*/ 843130 h 3418095"/>
              <a:gd name="connsiteX20" fmla="*/ 0 w 2396329"/>
              <a:gd name="connsiteY20" fmla="*/ 0 h 341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96329" h="3418095" extrusionOk="0">
                <a:moveTo>
                  <a:pt x="0" y="0"/>
                </a:moveTo>
                <a:cubicBezTo>
                  <a:pt x="250791" y="-37819"/>
                  <a:pt x="411862" y="23699"/>
                  <a:pt x="575119" y="0"/>
                </a:cubicBezTo>
                <a:cubicBezTo>
                  <a:pt x="738376" y="-23699"/>
                  <a:pt x="888511" y="14044"/>
                  <a:pt x="1102311" y="0"/>
                </a:cubicBezTo>
                <a:cubicBezTo>
                  <a:pt x="1316111" y="-14044"/>
                  <a:pt x="1439437" y="26557"/>
                  <a:pt x="1749320" y="0"/>
                </a:cubicBezTo>
                <a:cubicBezTo>
                  <a:pt x="2059203" y="-26557"/>
                  <a:pt x="2164860" y="52985"/>
                  <a:pt x="2396329" y="0"/>
                </a:cubicBezTo>
                <a:cubicBezTo>
                  <a:pt x="2400154" y="222399"/>
                  <a:pt x="2372326" y="280396"/>
                  <a:pt x="2396329" y="535502"/>
                </a:cubicBezTo>
                <a:cubicBezTo>
                  <a:pt x="2420332" y="790608"/>
                  <a:pt x="2358421" y="896409"/>
                  <a:pt x="2396329" y="1036822"/>
                </a:cubicBezTo>
                <a:cubicBezTo>
                  <a:pt x="2434237" y="1177235"/>
                  <a:pt x="2375984" y="1377673"/>
                  <a:pt x="2396329" y="1606505"/>
                </a:cubicBezTo>
                <a:cubicBezTo>
                  <a:pt x="2416674" y="1835337"/>
                  <a:pt x="2337671" y="1903500"/>
                  <a:pt x="2396329" y="2176187"/>
                </a:cubicBezTo>
                <a:cubicBezTo>
                  <a:pt x="2454987" y="2448874"/>
                  <a:pt x="2353082" y="2514679"/>
                  <a:pt x="2396329" y="2677508"/>
                </a:cubicBezTo>
                <a:cubicBezTo>
                  <a:pt x="2439576" y="2840337"/>
                  <a:pt x="2384242" y="3235081"/>
                  <a:pt x="2396329" y="3418095"/>
                </a:cubicBezTo>
                <a:cubicBezTo>
                  <a:pt x="2160953" y="3472007"/>
                  <a:pt x="2035316" y="3367971"/>
                  <a:pt x="1797247" y="3418095"/>
                </a:cubicBezTo>
                <a:cubicBezTo>
                  <a:pt x="1559178" y="3468219"/>
                  <a:pt x="1434942" y="3357365"/>
                  <a:pt x="1222128" y="3418095"/>
                </a:cubicBezTo>
                <a:cubicBezTo>
                  <a:pt x="1009314" y="3478825"/>
                  <a:pt x="827545" y="3391799"/>
                  <a:pt x="575119" y="3418095"/>
                </a:cubicBezTo>
                <a:cubicBezTo>
                  <a:pt x="322693" y="3444391"/>
                  <a:pt x="275578" y="3353926"/>
                  <a:pt x="0" y="3418095"/>
                </a:cubicBezTo>
                <a:cubicBezTo>
                  <a:pt x="-50111" y="3302352"/>
                  <a:pt x="17389" y="3131990"/>
                  <a:pt x="0" y="2916774"/>
                </a:cubicBezTo>
                <a:cubicBezTo>
                  <a:pt x="-17389" y="2701558"/>
                  <a:pt x="29200" y="2568513"/>
                  <a:pt x="0" y="2347092"/>
                </a:cubicBezTo>
                <a:cubicBezTo>
                  <a:pt x="-29200" y="2125671"/>
                  <a:pt x="28980" y="2043204"/>
                  <a:pt x="0" y="1811590"/>
                </a:cubicBezTo>
                <a:cubicBezTo>
                  <a:pt x="-28980" y="1579976"/>
                  <a:pt x="35007" y="1535660"/>
                  <a:pt x="0" y="1344451"/>
                </a:cubicBezTo>
                <a:cubicBezTo>
                  <a:pt x="-35007" y="1153242"/>
                  <a:pt x="47509" y="1014759"/>
                  <a:pt x="0" y="843130"/>
                </a:cubicBezTo>
                <a:cubicBezTo>
                  <a:pt x="-47509" y="671501"/>
                  <a:pt x="73352" y="362592"/>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457200" lvl="0" indent="-457200">
              <a:lnSpc>
                <a:spcPct val="150000"/>
              </a:lnSpc>
              <a:spcBef>
                <a:spcPts val="1200"/>
              </a:spcBef>
              <a:buClr>
                <a:srgbClr val="333333"/>
              </a:buClr>
              <a:buSzPct val="95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選擇主題</a:t>
            </a:r>
            <a:endParaRPr lang="en-US" altLang="zh-TW" sz="2400" b="1" dirty="0">
              <a:solidFill>
                <a:srgbClr val="333333"/>
              </a:solidFill>
              <a:latin typeface="Microsoft JhengHei"/>
              <a:ea typeface="Microsoft JhengHei"/>
              <a:cs typeface="Microsoft JhengHei"/>
              <a:sym typeface="Microsoft JhengHei"/>
            </a:endParaRPr>
          </a:p>
          <a:p>
            <a:pPr marL="457200" lvl="0" indent="-457200">
              <a:lnSpc>
                <a:spcPct val="150000"/>
              </a:lnSpc>
              <a:spcBef>
                <a:spcPts val="1200"/>
              </a:spcBef>
              <a:buClr>
                <a:srgbClr val="333333"/>
              </a:buClr>
              <a:buSzPct val="95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確定日期</a:t>
            </a:r>
            <a:endParaRPr lang="en-US" altLang="zh-TW" sz="2400" b="1" dirty="0">
              <a:solidFill>
                <a:srgbClr val="333333"/>
              </a:solidFill>
              <a:latin typeface="Microsoft JhengHei"/>
              <a:ea typeface="Microsoft JhengHei"/>
              <a:cs typeface="Microsoft JhengHei"/>
              <a:sym typeface="Microsoft JhengHei"/>
            </a:endParaRPr>
          </a:p>
          <a:p>
            <a:pPr marL="457200" lvl="0" indent="-457200">
              <a:lnSpc>
                <a:spcPct val="150000"/>
              </a:lnSpc>
              <a:spcBef>
                <a:spcPts val="1200"/>
              </a:spcBef>
              <a:buClr>
                <a:srgbClr val="333333"/>
              </a:buClr>
              <a:buSzPct val="95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闡述理由</a:t>
            </a:r>
            <a:endParaRPr lang="en-US" altLang="zh-TW" sz="2400" b="1" dirty="0">
              <a:solidFill>
                <a:srgbClr val="333333"/>
              </a:solidFill>
              <a:latin typeface="Microsoft JhengHei"/>
              <a:ea typeface="Microsoft JhengHei"/>
              <a:cs typeface="Microsoft JhengHei"/>
              <a:sym typeface="Microsoft JhengHei"/>
            </a:endParaRPr>
          </a:p>
          <a:p>
            <a:pPr marL="457200" lvl="0" indent="-457200">
              <a:lnSpc>
                <a:spcPct val="150000"/>
              </a:lnSpc>
              <a:spcBef>
                <a:spcPts val="1200"/>
              </a:spcBef>
              <a:buClr>
                <a:srgbClr val="333333"/>
              </a:buClr>
              <a:buSzPct val="95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設計活動</a:t>
            </a:r>
            <a:endParaRPr lang="en-US" altLang="zh-TW" sz="2400" b="1" dirty="0">
              <a:solidFill>
                <a:srgbClr val="333333"/>
              </a:solidFill>
              <a:latin typeface="Microsoft JhengHei"/>
              <a:ea typeface="Microsoft JhengHei"/>
              <a:cs typeface="Microsoft JhengHei"/>
              <a:sym typeface="Microsoft JhengHei"/>
            </a:endParaRPr>
          </a:p>
          <a:p>
            <a:pPr marL="457200" lvl="0" indent="-457200">
              <a:lnSpc>
                <a:spcPct val="150000"/>
              </a:lnSpc>
              <a:spcBef>
                <a:spcPts val="1200"/>
              </a:spcBef>
              <a:buClr>
                <a:srgbClr val="333333"/>
              </a:buClr>
              <a:buSzPct val="950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p:txBody>
      </p:sp>
      <p:pic>
        <p:nvPicPr>
          <p:cNvPr id="5" name="圖片 4" descr="一張含有 Rectangle, 黃色, 設計 的圖片&#10;&#10;AI 產生的內容可能不正確。">
            <a:extLst>
              <a:ext uri="{FF2B5EF4-FFF2-40B4-BE49-F238E27FC236}">
                <a16:creationId xmlns:a16="http://schemas.microsoft.com/office/drawing/2014/main" xmlns="" id="{4CE69CA9-88B4-CA49-7EB9-095EAE9F4117}"/>
              </a:ext>
            </a:extLst>
          </p:cNvPr>
          <p:cNvPicPr>
            <a:picLocks noChangeAspect="1"/>
          </p:cNvPicPr>
          <p:nvPr/>
        </p:nvPicPr>
        <p:blipFill>
          <a:blip r:embed="rId3"/>
          <a:stretch>
            <a:fillRect/>
          </a:stretch>
        </p:blipFill>
        <p:spPr>
          <a:xfrm>
            <a:off x="6595270" y="3579703"/>
            <a:ext cx="4140200" cy="2438400"/>
          </a:xfrm>
          <a:prstGeom prst="rect">
            <a:avLst/>
          </a:prstGeom>
        </p:spPr>
      </p:pic>
    </p:spTree>
    <p:extLst>
      <p:ext uri="{BB962C8B-B14F-4D97-AF65-F5344CB8AC3E}">
        <p14:creationId xmlns:p14="http://schemas.microsoft.com/office/powerpoint/2010/main" val="2187749365"/>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C2DBF06-7981-4556-B5AB-0F0378BAA196}"/>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3B18B97F-A95F-7685-DE70-3074F41C7991}"/>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設計你的</a:t>
            </a:r>
            <a:endParaRPr lang="en-US" altLang="zh-TW" sz="3600" b="1" dirty="0">
              <a:latin typeface="Microsoft JhengHei"/>
              <a:ea typeface="Microsoft JhengHei"/>
              <a:cs typeface="Microsoft JhengHei"/>
              <a:sym typeface="Microsoft JhengHei"/>
            </a:endParaRPr>
          </a:p>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紀念日</a:t>
            </a:r>
          </a:p>
        </p:txBody>
      </p:sp>
      <p:graphicFrame>
        <p:nvGraphicFramePr>
          <p:cNvPr id="6" name="表格 5">
            <a:extLst>
              <a:ext uri="{FF2B5EF4-FFF2-40B4-BE49-F238E27FC236}">
                <a16:creationId xmlns:a16="http://schemas.microsoft.com/office/drawing/2014/main" xmlns="" id="{7579477C-9623-F83B-5A29-DFE8BC23349C}"/>
              </a:ext>
            </a:extLst>
          </p:cNvPr>
          <p:cNvGraphicFramePr>
            <a:graphicFrameLocks noGrp="1"/>
          </p:cNvGraphicFramePr>
          <p:nvPr>
            <p:extLst>
              <p:ext uri="{D42A27DB-BD31-4B8C-83A1-F6EECF244321}">
                <p14:modId xmlns:p14="http://schemas.microsoft.com/office/powerpoint/2010/main" val="2593080155"/>
              </p:ext>
            </p:extLst>
          </p:nvPr>
        </p:nvGraphicFramePr>
        <p:xfrm>
          <a:off x="3613931" y="1840830"/>
          <a:ext cx="8080764" cy="4378127"/>
        </p:xfrm>
        <a:graphic>
          <a:graphicData uri="http://schemas.openxmlformats.org/drawingml/2006/table">
            <a:tbl>
              <a:tblPr firstRow="1" bandRow="1">
                <a:tableStyleId>{21E4AEA4-8DFA-4A89-87EB-49C32662AFE0}</a:tableStyleId>
              </a:tblPr>
              <a:tblGrid>
                <a:gridCol w="1619806">
                  <a:extLst>
                    <a:ext uri="{9D8B030D-6E8A-4147-A177-3AD203B41FA5}">
                      <a16:colId xmlns:a16="http://schemas.microsoft.com/office/drawing/2014/main" xmlns="" val="2192655314"/>
                    </a:ext>
                  </a:extLst>
                </a:gridCol>
                <a:gridCol w="6460958">
                  <a:extLst>
                    <a:ext uri="{9D8B030D-6E8A-4147-A177-3AD203B41FA5}">
                      <a16:colId xmlns:a16="http://schemas.microsoft.com/office/drawing/2014/main" xmlns="" val="4110340437"/>
                    </a:ext>
                  </a:extLst>
                </a:gridCol>
              </a:tblGrid>
              <a:tr h="330747">
                <a:tc>
                  <a:txBody>
                    <a:bodyPr/>
                    <a:lstStyle/>
                    <a:p>
                      <a:pPr>
                        <a:lnSpc>
                          <a:spcPts val="2160"/>
                        </a:lnSpc>
                      </a:pPr>
                      <a:endParaRPr lang="zh-TW" altLang="en-US" sz="1800" dirty="0">
                        <a:latin typeface="Microsoft JhengHei" panose="020B0604030504040204" pitchFamily="34" charset="-120"/>
                        <a:ea typeface="Microsoft JhengHei" panose="020B0604030504040204" pitchFamily="34" charset="-120"/>
                      </a:endParaRPr>
                    </a:p>
                  </a:txBody>
                  <a:tcPr anchor="ctr">
                    <a:solidFill>
                      <a:srgbClr val="BE8661"/>
                    </a:solidFill>
                  </a:tcPr>
                </a:tc>
                <a:tc>
                  <a:txBody>
                    <a:bodyPr/>
                    <a:lstStyle/>
                    <a:p>
                      <a:pPr>
                        <a:lnSpc>
                          <a:spcPts val="2160"/>
                        </a:lnSpc>
                      </a:pPr>
                      <a:endParaRPr lang="zh-TW" altLang="en-US" sz="1800" dirty="0">
                        <a:latin typeface="Microsoft JhengHei" panose="020B0604030504040204" pitchFamily="34" charset="-120"/>
                        <a:ea typeface="Microsoft JhengHei" panose="020B0604030504040204" pitchFamily="34" charset="-120"/>
                      </a:endParaRPr>
                    </a:p>
                  </a:txBody>
                  <a:tcPr anchor="ctr">
                    <a:solidFill>
                      <a:srgbClr val="BE8661"/>
                    </a:solidFill>
                  </a:tcPr>
                </a:tc>
                <a:extLst>
                  <a:ext uri="{0D108BD9-81ED-4DB2-BD59-A6C34878D82A}">
                    <a16:rowId xmlns:a16="http://schemas.microsoft.com/office/drawing/2014/main" xmlns="" val="4149971148"/>
                  </a:ext>
                </a:extLst>
              </a:tr>
              <a:tr h="426832">
                <a:tc>
                  <a:txBody>
                    <a:bodyPr/>
                    <a:lstStyle/>
                    <a:p>
                      <a:pPr marL="0" lvl="0" indent="0">
                        <a:lnSpc>
                          <a:spcPts val="2560"/>
                        </a:lnSpc>
                        <a:spcBef>
                          <a:spcPts val="1200"/>
                        </a:spcBef>
                        <a:spcAft>
                          <a:spcPts val="600"/>
                        </a:spcAft>
                        <a:buClr>
                          <a:srgbClr val="333333"/>
                        </a:buClr>
                        <a:buSzPct val="95000"/>
                        <a:buFontTx/>
                        <a:buNone/>
                      </a:pPr>
                      <a:r>
                        <a:rPr lang="en-US" altLang="zh-TW" sz="1800" b="1" dirty="0">
                          <a:solidFill>
                            <a:srgbClr val="333333"/>
                          </a:solidFill>
                          <a:latin typeface="Microsoft JhengHei"/>
                          <a:ea typeface="Microsoft JhengHei"/>
                          <a:cs typeface="Microsoft JhengHei"/>
                          <a:sym typeface="Microsoft JhengHei"/>
                        </a:rPr>
                        <a:t>1. </a:t>
                      </a:r>
                      <a:r>
                        <a:rPr lang="zh-TW" altLang="en-US" sz="1800" b="1" dirty="0">
                          <a:solidFill>
                            <a:srgbClr val="333333"/>
                          </a:solidFill>
                          <a:latin typeface="Microsoft JhengHei"/>
                          <a:ea typeface="Microsoft JhengHei"/>
                          <a:cs typeface="Microsoft JhengHei"/>
                          <a:sym typeface="Microsoft JhengHei"/>
                        </a:rPr>
                        <a:t>選擇主題</a:t>
                      </a:r>
                      <a:endParaRPr lang="en-US" altLang="zh-TW" sz="1800" b="1" dirty="0">
                        <a:solidFill>
                          <a:srgbClr val="333333"/>
                        </a:solidFill>
                        <a:latin typeface="Microsoft JhengHei"/>
                        <a:ea typeface="Microsoft JhengHei"/>
                        <a:cs typeface="Microsoft JhengHei"/>
                        <a:sym typeface="Microsoft JhengHei"/>
                      </a:endParaRPr>
                    </a:p>
                  </a:txBody>
                  <a:tcPr>
                    <a:solidFill>
                      <a:schemeClr val="bg1">
                        <a:lumMod val="95000"/>
                      </a:schemeClr>
                    </a:solidFill>
                  </a:tcPr>
                </a:tc>
                <a:tc>
                  <a:txBody>
                    <a:bodyPr/>
                    <a:lstStyle/>
                    <a:p>
                      <a:pPr lvl="0">
                        <a:lnSpc>
                          <a:spcPts val="2160"/>
                        </a:lnSpc>
                        <a:spcBef>
                          <a:spcPts val="1200"/>
                        </a:spcBef>
                        <a:buClr>
                          <a:srgbClr val="333333"/>
                        </a:buClr>
                        <a:buSzPct val="95000"/>
                      </a:pPr>
                      <a:r>
                        <a:rPr lang="zh-TW" altLang="en-US" sz="1800" dirty="0">
                          <a:solidFill>
                            <a:srgbClr val="333333"/>
                          </a:solidFill>
                          <a:latin typeface="Microsoft JhengHei"/>
                          <a:ea typeface="Microsoft JhengHei"/>
                          <a:cs typeface="Microsoft JhengHei"/>
                          <a:sym typeface="Microsoft JhengHei"/>
                        </a:rPr>
                        <a:t>動漫創作日</a:t>
                      </a:r>
                    </a:p>
                  </a:txBody>
                  <a:tcPr anchor="ctr">
                    <a:solidFill>
                      <a:schemeClr val="bg1">
                        <a:lumMod val="95000"/>
                      </a:schemeClr>
                    </a:solidFill>
                  </a:tcPr>
                </a:tc>
                <a:extLst>
                  <a:ext uri="{0D108BD9-81ED-4DB2-BD59-A6C34878D82A}">
                    <a16:rowId xmlns:a16="http://schemas.microsoft.com/office/drawing/2014/main" xmlns="" val="3318748793"/>
                  </a:ext>
                </a:extLst>
              </a:tr>
              <a:tr h="414862">
                <a:tc>
                  <a:txBody>
                    <a:bodyPr/>
                    <a:lstStyle/>
                    <a:p>
                      <a:pPr marL="0" lvl="0" indent="0">
                        <a:lnSpc>
                          <a:spcPts val="2560"/>
                        </a:lnSpc>
                        <a:spcBef>
                          <a:spcPts val="1200"/>
                        </a:spcBef>
                        <a:spcAft>
                          <a:spcPts val="600"/>
                        </a:spcAft>
                        <a:buClr>
                          <a:srgbClr val="333333"/>
                        </a:buClr>
                        <a:buSzPct val="95000"/>
                        <a:buFontTx/>
                        <a:buNone/>
                      </a:pPr>
                      <a:r>
                        <a:rPr lang="en-US" altLang="zh-TW" sz="1800" b="1" dirty="0">
                          <a:solidFill>
                            <a:srgbClr val="333333"/>
                          </a:solidFill>
                          <a:latin typeface="Microsoft JhengHei"/>
                          <a:ea typeface="Microsoft JhengHei"/>
                          <a:cs typeface="Microsoft JhengHei"/>
                          <a:sym typeface="Microsoft JhengHei"/>
                        </a:rPr>
                        <a:t>2. </a:t>
                      </a:r>
                      <a:r>
                        <a:rPr lang="zh-TW" altLang="en-US" sz="1800" b="1" dirty="0">
                          <a:solidFill>
                            <a:srgbClr val="333333"/>
                          </a:solidFill>
                          <a:latin typeface="Microsoft JhengHei"/>
                          <a:ea typeface="Microsoft JhengHei"/>
                          <a:cs typeface="Microsoft JhengHei"/>
                          <a:sym typeface="Microsoft JhengHei"/>
                        </a:rPr>
                        <a:t>確定日期</a:t>
                      </a:r>
                      <a:endParaRPr lang="en-US" altLang="zh-TW" sz="1800" b="1" dirty="0">
                        <a:solidFill>
                          <a:srgbClr val="333333"/>
                        </a:solidFill>
                        <a:latin typeface="Microsoft JhengHei"/>
                        <a:ea typeface="Microsoft JhengHei"/>
                        <a:cs typeface="Microsoft JhengHei"/>
                        <a:sym typeface="Microsoft JhengHei"/>
                      </a:endParaRPr>
                    </a:p>
                  </a:txBody>
                  <a:tcPr>
                    <a:solidFill>
                      <a:schemeClr val="bg1"/>
                    </a:solidFill>
                  </a:tcPr>
                </a:tc>
                <a:tc>
                  <a:txBody>
                    <a:bodyPr/>
                    <a:lstStyle/>
                    <a:p>
                      <a:pPr lvl="0">
                        <a:lnSpc>
                          <a:spcPts val="2160"/>
                        </a:lnSpc>
                        <a:spcBef>
                          <a:spcPts val="1200"/>
                        </a:spcBef>
                        <a:buClr>
                          <a:srgbClr val="333333"/>
                        </a:buClr>
                        <a:buSzPct val="95000"/>
                      </a:pPr>
                      <a:r>
                        <a:rPr lang="en-US" altLang="zh-TW" sz="1800" dirty="0">
                          <a:solidFill>
                            <a:srgbClr val="333333"/>
                          </a:solidFill>
                          <a:latin typeface="Microsoft JhengHei"/>
                          <a:ea typeface="Microsoft JhengHei"/>
                          <a:cs typeface="Microsoft JhengHei"/>
                          <a:sym typeface="Microsoft JhengHei"/>
                        </a:rPr>
                        <a:t>7</a:t>
                      </a:r>
                      <a:r>
                        <a:rPr lang="zh-TW" altLang="en-US" sz="1800" dirty="0">
                          <a:solidFill>
                            <a:srgbClr val="333333"/>
                          </a:solidFill>
                          <a:latin typeface="Microsoft JhengHei"/>
                          <a:ea typeface="Microsoft JhengHei"/>
                          <a:cs typeface="Microsoft JhengHei"/>
                          <a:sym typeface="Microsoft JhengHei"/>
                        </a:rPr>
                        <a:t>月</a:t>
                      </a:r>
                      <a:r>
                        <a:rPr lang="en-US" altLang="zh-TW" sz="1800" dirty="0">
                          <a:solidFill>
                            <a:srgbClr val="333333"/>
                          </a:solidFill>
                          <a:latin typeface="Microsoft JhengHei"/>
                          <a:ea typeface="Microsoft JhengHei"/>
                          <a:cs typeface="Microsoft JhengHei"/>
                          <a:sym typeface="Microsoft JhengHei"/>
                        </a:rPr>
                        <a:t>17</a:t>
                      </a:r>
                      <a:r>
                        <a:rPr lang="zh-TW" altLang="en-US" sz="1800" dirty="0">
                          <a:solidFill>
                            <a:srgbClr val="333333"/>
                          </a:solidFill>
                          <a:latin typeface="Microsoft JhengHei"/>
                          <a:ea typeface="Microsoft JhengHei"/>
                          <a:cs typeface="Microsoft JhengHei"/>
                          <a:sym typeface="Microsoft JhengHei"/>
                        </a:rPr>
                        <a:t>日</a:t>
                      </a:r>
                    </a:p>
                  </a:txBody>
                  <a:tcPr anchor="ctr">
                    <a:solidFill>
                      <a:schemeClr val="bg1"/>
                    </a:solidFill>
                  </a:tcPr>
                </a:tc>
                <a:extLst>
                  <a:ext uri="{0D108BD9-81ED-4DB2-BD59-A6C34878D82A}">
                    <a16:rowId xmlns:a16="http://schemas.microsoft.com/office/drawing/2014/main" xmlns="" val="2817774216"/>
                  </a:ext>
                </a:extLst>
              </a:tr>
              <a:tr h="1698616">
                <a:tc>
                  <a:txBody>
                    <a:bodyPr/>
                    <a:lstStyle/>
                    <a:p>
                      <a:pPr marL="0" lvl="0" indent="0">
                        <a:lnSpc>
                          <a:spcPts val="2560"/>
                        </a:lnSpc>
                        <a:spcBef>
                          <a:spcPts val="1200"/>
                        </a:spcBef>
                        <a:spcAft>
                          <a:spcPts val="600"/>
                        </a:spcAft>
                        <a:buClr>
                          <a:srgbClr val="333333"/>
                        </a:buClr>
                        <a:buSzPct val="95000"/>
                        <a:buFontTx/>
                        <a:buNone/>
                      </a:pPr>
                      <a:r>
                        <a:rPr lang="en-US" altLang="zh-TW" sz="1800" b="1" dirty="0">
                          <a:solidFill>
                            <a:srgbClr val="333333"/>
                          </a:solidFill>
                          <a:latin typeface="Microsoft JhengHei"/>
                          <a:ea typeface="Microsoft JhengHei"/>
                          <a:cs typeface="Microsoft JhengHei"/>
                          <a:sym typeface="Microsoft JhengHei"/>
                        </a:rPr>
                        <a:t>3. </a:t>
                      </a:r>
                      <a:r>
                        <a:rPr lang="zh-TW" altLang="en-US" sz="1800" b="1" dirty="0">
                          <a:solidFill>
                            <a:srgbClr val="333333"/>
                          </a:solidFill>
                          <a:latin typeface="Microsoft JhengHei"/>
                          <a:ea typeface="Microsoft JhengHei"/>
                          <a:cs typeface="Microsoft JhengHei"/>
                          <a:sym typeface="Microsoft JhengHei"/>
                        </a:rPr>
                        <a:t>闡述理由</a:t>
                      </a:r>
                      <a:endParaRPr lang="en-US" altLang="zh-TW" sz="1800" b="1" dirty="0">
                        <a:solidFill>
                          <a:srgbClr val="333333"/>
                        </a:solidFill>
                        <a:latin typeface="Microsoft JhengHei"/>
                        <a:ea typeface="Microsoft JhengHei"/>
                        <a:cs typeface="Microsoft JhengHei"/>
                        <a:sym typeface="Microsoft JhengHei"/>
                      </a:endParaRPr>
                    </a:p>
                  </a:txBody>
                  <a:tcPr>
                    <a:solidFill>
                      <a:schemeClr val="bg1">
                        <a:lumMod val="95000"/>
                      </a:schemeClr>
                    </a:solidFill>
                  </a:tcPr>
                </a:tc>
                <a:tc>
                  <a:txBody>
                    <a:bodyPr/>
                    <a:lstStyle/>
                    <a:p>
                      <a:pPr lvl="0">
                        <a:lnSpc>
                          <a:spcPts val="2160"/>
                        </a:lnSpc>
                        <a:spcBef>
                          <a:spcPts val="0"/>
                        </a:spcBef>
                        <a:buClr>
                          <a:srgbClr val="333333"/>
                        </a:buClr>
                        <a:buSzPct val="95000"/>
                      </a:pPr>
                      <a:r>
                        <a:rPr lang="en-US" altLang="zh-TW" sz="1800" dirty="0">
                          <a:solidFill>
                            <a:srgbClr val="333333"/>
                          </a:solidFill>
                          <a:latin typeface="Microsoft JhengHei"/>
                          <a:ea typeface="Microsoft JhengHei"/>
                          <a:cs typeface="Microsoft JhengHei"/>
                          <a:sym typeface="Microsoft JhengHei"/>
                        </a:rPr>
                        <a:t>7</a:t>
                      </a:r>
                      <a:r>
                        <a:rPr lang="zh-TW" altLang="en-US" sz="1800" dirty="0">
                          <a:solidFill>
                            <a:srgbClr val="333333"/>
                          </a:solidFill>
                          <a:latin typeface="Microsoft JhengHei"/>
                          <a:ea typeface="Microsoft JhengHei"/>
                          <a:cs typeface="Microsoft JhengHei"/>
                          <a:sym typeface="Microsoft JhengHei"/>
                        </a:rPr>
                        <a:t>月</a:t>
                      </a:r>
                      <a:r>
                        <a:rPr lang="en-US" altLang="zh-TW" sz="1800" dirty="0">
                          <a:solidFill>
                            <a:srgbClr val="333333"/>
                          </a:solidFill>
                          <a:latin typeface="Microsoft JhengHei"/>
                          <a:ea typeface="Microsoft JhengHei"/>
                          <a:cs typeface="Microsoft JhengHei"/>
                          <a:sym typeface="Microsoft JhengHei"/>
                        </a:rPr>
                        <a:t>17</a:t>
                      </a:r>
                      <a:r>
                        <a:rPr lang="zh-TW" altLang="en-US" sz="1800" dirty="0">
                          <a:solidFill>
                            <a:srgbClr val="333333"/>
                          </a:solidFill>
                          <a:latin typeface="Microsoft JhengHei"/>
                          <a:ea typeface="Microsoft JhengHei"/>
                          <a:cs typeface="Microsoft JhengHei"/>
                          <a:sym typeface="Microsoft JhengHei"/>
                        </a:rPr>
                        <a:t>日可以象徵暑假期間學生參與動漫創作的高峰期。</a:t>
                      </a:r>
                      <a:endParaRPr lang="en-US" altLang="zh-TW" sz="1800" dirty="0">
                        <a:solidFill>
                          <a:srgbClr val="333333"/>
                        </a:solidFill>
                        <a:latin typeface="Microsoft JhengHei"/>
                        <a:ea typeface="Microsoft JhengHei"/>
                        <a:cs typeface="Microsoft JhengHei"/>
                        <a:sym typeface="Microsoft JhengHei"/>
                      </a:endParaRPr>
                    </a:p>
                    <a:p>
                      <a:pPr lvl="0">
                        <a:lnSpc>
                          <a:spcPts val="2160"/>
                        </a:lnSpc>
                        <a:spcBef>
                          <a:spcPts val="0"/>
                        </a:spcBef>
                        <a:buClr>
                          <a:srgbClr val="333333"/>
                        </a:buClr>
                        <a:buSzPct val="95000"/>
                      </a:pPr>
                      <a:r>
                        <a:rPr lang="zh-TW" altLang="en-US" sz="1800" dirty="0">
                          <a:solidFill>
                            <a:srgbClr val="333333"/>
                          </a:solidFill>
                          <a:latin typeface="Microsoft JhengHei"/>
                          <a:ea typeface="Microsoft JhengHei"/>
                          <a:cs typeface="Microsoft JhengHei"/>
                          <a:sym typeface="Microsoft JhengHei"/>
                        </a:rPr>
                        <a:t>「</a:t>
                      </a:r>
                      <a:r>
                        <a:rPr lang="en-US" altLang="zh-TW" sz="1800" dirty="0">
                          <a:solidFill>
                            <a:srgbClr val="333333"/>
                          </a:solidFill>
                          <a:latin typeface="Microsoft JhengHei"/>
                          <a:ea typeface="Microsoft JhengHei"/>
                          <a:cs typeface="Microsoft JhengHei"/>
                          <a:sym typeface="Microsoft JhengHei"/>
                        </a:rPr>
                        <a:t>7</a:t>
                      </a:r>
                      <a:r>
                        <a:rPr lang="zh-TW" altLang="en-US" sz="1800" dirty="0">
                          <a:solidFill>
                            <a:srgbClr val="333333"/>
                          </a:solidFill>
                          <a:latin typeface="Microsoft JhengHei"/>
                          <a:ea typeface="Microsoft JhengHei"/>
                          <a:cs typeface="Microsoft JhengHei"/>
                          <a:sym typeface="Microsoft JhengHei"/>
                        </a:rPr>
                        <a:t>」與「奇」、「趣」的諧音連結，象徵動漫的奇幻與趣味；「</a:t>
                      </a:r>
                      <a:r>
                        <a:rPr lang="en-US" altLang="zh-TW" sz="1800" dirty="0">
                          <a:solidFill>
                            <a:srgbClr val="333333"/>
                          </a:solidFill>
                          <a:latin typeface="Microsoft JhengHei"/>
                          <a:ea typeface="Microsoft JhengHei"/>
                          <a:cs typeface="Microsoft JhengHei"/>
                          <a:sym typeface="Microsoft JhengHei"/>
                        </a:rPr>
                        <a:t>17</a:t>
                      </a:r>
                      <a:r>
                        <a:rPr lang="zh-TW" altLang="en-US" sz="1800" dirty="0">
                          <a:solidFill>
                            <a:srgbClr val="333333"/>
                          </a:solidFill>
                          <a:latin typeface="Microsoft JhengHei"/>
                          <a:ea typeface="Microsoft JhengHei"/>
                          <a:cs typeface="Microsoft JhengHei"/>
                          <a:sym typeface="Microsoft JhengHei"/>
                        </a:rPr>
                        <a:t>」則代表青春年少的創意與活力。訂立「動漫創作日」旨在鼓勵學生及青少年發展次文化創意，展現自己的故事與視覺想像。</a:t>
                      </a:r>
                    </a:p>
                  </a:txBody>
                  <a:tcPr anchor="ctr">
                    <a:solidFill>
                      <a:schemeClr val="bg1">
                        <a:lumMod val="95000"/>
                      </a:schemeClr>
                    </a:solidFill>
                  </a:tcPr>
                </a:tc>
                <a:extLst>
                  <a:ext uri="{0D108BD9-81ED-4DB2-BD59-A6C34878D82A}">
                    <a16:rowId xmlns:a16="http://schemas.microsoft.com/office/drawing/2014/main" xmlns="" val="3652901487"/>
                  </a:ext>
                </a:extLst>
              </a:tr>
              <a:tr h="1484376">
                <a:tc>
                  <a:txBody>
                    <a:bodyPr/>
                    <a:lstStyle/>
                    <a:p>
                      <a:pPr marL="0" lvl="0" indent="0">
                        <a:lnSpc>
                          <a:spcPts val="2560"/>
                        </a:lnSpc>
                        <a:spcBef>
                          <a:spcPts val="1200"/>
                        </a:spcBef>
                        <a:spcAft>
                          <a:spcPts val="600"/>
                        </a:spcAft>
                        <a:buClr>
                          <a:srgbClr val="333333"/>
                        </a:buClr>
                        <a:buSzPct val="95000"/>
                        <a:buFontTx/>
                        <a:buNone/>
                      </a:pPr>
                      <a:r>
                        <a:rPr lang="en-US" altLang="zh-TW" sz="1800" b="1" dirty="0">
                          <a:solidFill>
                            <a:srgbClr val="333333"/>
                          </a:solidFill>
                          <a:latin typeface="Microsoft JhengHei"/>
                          <a:ea typeface="Microsoft JhengHei"/>
                          <a:cs typeface="Microsoft JhengHei"/>
                          <a:sym typeface="Microsoft JhengHei"/>
                        </a:rPr>
                        <a:t>4. </a:t>
                      </a:r>
                      <a:r>
                        <a:rPr lang="zh-TW" altLang="en-US" sz="1800" b="1" dirty="0">
                          <a:solidFill>
                            <a:srgbClr val="333333"/>
                          </a:solidFill>
                          <a:latin typeface="Microsoft JhengHei"/>
                          <a:ea typeface="Microsoft JhengHei"/>
                          <a:cs typeface="Microsoft JhengHei"/>
                          <a:sym typeface="Microsoft JhengHei"/>
                        </a:rPr>
                        <a:t>設計活動</a:t>
                      </a:r>
                      <a:endParaRPr lang="en-US" altLang="zh-TW" sz="1800" b="1" dirty="0">
                        <a:solidFill>
                          <a:srgbClr val="333333"/>
                        </a:solidFill>
                        <a:latin typeface="Microsoft JhengHei"/>
                        <a:ea typeface="Microsoft JhengHei"/>
                        <a:cs typeface="Microsoft JhengHei"/>
                        <a:sym typeface="Microsoft JhengHei"/>
                      </a:endParaRPr>
                    </a:p>
                  </a:txBody>
                  <a:tcPr>
                    <a:solidFill>
                      <a:schemeClr val="bg1"/>
                    </a:solidFill>
                  </a:tcPr>
                </a:tc>
                <a:tc>
                  <a:txBody>
                    <a:bodyPr/>
                    <a:lstStyle/>
                    <a:p>
                      <a:pPr lvl="0">
                        <a:lnSpc>
                          <a:spcPts val="2160"/>
                        </a:lnSpc>
                        <a:spcBef>
                          <a:spcPts val="0"/>
                        </a:spcBef>
                        <a:buClr>
                          <a:srgbClr val="333333"/>
                        </a:buClr>
                        <a:buSzPct val="95000"/>
                      </a:pPr>
                      <a:r>
                        <a:rPr lang="zh-TW" altLang="en-US" sz="1800" dirty="0">
                          <a:solidFill>
                            <a:srgbClr val="333333"/>
                          </a:solidFill>
                          <a:latin typeface="Microsoft JhengHei"/>
                          <a:ea typeface="Microsoft JhengHei"/>
                          <a:cs typeface="Microsoft JhengHei"/>
                          <a:sym typeface="Microsoft JhengHei"/>
                        </a:rPr>
                        <a:t>可以舉辦漫畫展、角色扮演比賽（</a:t>
                      </a:r>
                      <a:r>
                        <a:rPr lang="en-US" altLang="zh-TW" sz="1800" dirty="0">
                          <a:solidFill>
                            <a:srgbClr val="333333"/>
                          </a:solidFill>
                          <a:latin typeface="Microsoft JhengHei"/>
                          <a:ea typeface="Microsoft JhengHei"/>
                          <a:cs typeface="Microsoft JhengHei"/>
                          <a:sym typeface="Microsoft JhengHei"/>
                        </a:rPr>
                        <a:t>Cosplay</a:t>
                      </a:r>
                      <a:r>
                        <a:rPr lang="zh-TW" altLang="en-US" sz="1800" dirty="0">
                          <a:solidFill>
                            <a:srgbClr val="333333"/>
                          </a:solidFill>
                          <a:latin typeface="Microsoft JhengHei"/>
                          <a:ea typeface="Microsoft JhengHei"/>
                          <a:cs typeface="Microsoft JhengHei"/>
                          <a:sym typeface="Microsoft JhengHei"/>
                        </a:rPr>
                        <a:t>）、原創動畫短片競賽等活動，提供學生一個展示才華的平台，促進創意交流，並引導次文化創作走向更多元與健康的方向，讓學生更能自信地參與文化創作與分享。</a:t>
                      </a:r>
                    </a:p>
                  </a:txBody>
                  <a:tcPr anchor="ctr">
                    <a:solidFill>
                      <a:schemeClr val="bg1"/>
                    </a:solidFill>
                  </a:tcPr>
                </a:tc>
                <a:extLst>
                  <a:ext uri="{0D108BD9-81ED-4DB2-BD59-A6C34878D82A}">
                    <a16:rowId xmlns:a16="http://schemas.microsoft.com/office/drawing/2014/main" xmlns="" val="2282910568"/>
                  </a:ext>
                </a:extLst>
              </a:tr>
            </a:tbl>
          </a:graphicData>
        </a:graphic>
      </p:graphicFrame>
    </p:spTree>
    <p:extLst>
      <p:ext uri="{BB962C8B-B14F-4D97-AF65-F5344CB8AC3E}">
        <p14:creationId xmlns:p14="http://schemas.microsoft.com/office/powerpoint/2010/main" val="150637212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2"/>
          <p:cNvSpPr txBox="1">
            <a:spLocks noGrp="1"/>
          </p:cNvSpPr>
          <p:nvPr>
            <p:ph type="ctrTitle" idx="4294967295"/>
          </p:nvPr>
        </p:nvSpPr>
        <p:spPr>
          <a:xfrm>
            <a:off x="7221047" y="1354765"/>
            <a:ext cx="1925529" cy="72918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ts val="6600"/>
              <a:buFont typeface="Microsoft JhengHei"/>
              <a:buNone/>
            </a:pPr>
            <a:r>
              <a:rPr lang="zh-TW" altLang="en-US" sz="3600" b="1" dirty="0">
                <a:latin typeface="Microsoft JhengHei"/>
                <a:ea typeface="Microsoft JhengHei"/>
                <a:cs typeface="Microsoft JhengHei"/>
                <a:sym typeface="Microsoft JhengHei"/>
              </a:rPr>
              <a:t>課程主旨</a:t>
            </a:r>
          </a:p>
        </p:txBody>
      </p:sp>
      <p:sp>
        <p:nvSpPr>
          <p:cNvPr id="94" name="Google Shape;94;p2"/>
          <p:cNvSpPr/>
          <p:nvPr/>
        </p:nvSpPr>
        <p:spPr>
          <a:xfrm>
            <a:off x="5799117" y="2083951"/>
            <a:ext cx="4953000" cy="3580427"/>
          </a:xfrm>
          <a:prstGeom prst="rect">
            <a:avLst/>
          </a:prstGeom>
          <a:noFill/>
          <a:ln>
            <a:noFill/>
          </a:ln>
        </p:spPr>
        <p:txBody>
          <a:bodyPr spcFirstLastPara="1" wrap="square" lIns="91425" tIns="45700" rIns="91425" bIns="45700" anchor="t" anchorCtr="0">
            <a:spAutoFit/>
          </a:bodyPr>
          <a:lstStyle/>
          <a:p>
            <a:pPr marL="0" marR="0" lvl="0" indent="0" algn="ctr" rtl="0">
              <a:lnSpc>
                <a:spcPts val="3380"/>
              </a:lnSpc>
              <a:spcBef>
                <a:spcPts val="0"/>
              </a:spcBef>
              <a:spcAft>
                <a:spcPts val="0"/>
              </a:spcAft>
              <a:buNone/>
            </a:pPr>
            <a:r>
              <a:rPr lang="zh-TW" altLang="en-US" sz="2000" u="none" strike="noStrike" cap="none" dirty="0">
                <a:solidFill>
                  <a:schemeClr val="tx1"/>
                </a:solidFill>
                <a:latin typeface="Microsoft JhengHei"/>
                <a:ea typeface="Microsoft JhengHei"/>
                <a:cs typeface="Microsoft JhengHei"/>
                <a:sym typeface="Microsoft JhengHei"/>
              </a:rPr>
              <a:t>本課程旨在探討臺灣文化協會在日治時期的重要性及其對臺灣社會的影響。我們將深入了解文化啟蒙與政治社會運動的發展脈絡，並通過臺灣歷史博物館的數位資源「樂為世界人」網站，探索文協的各種活動和影響。課程將分為兩節，包括講授教科書內容和互動性的網站探索活動</a:t>
            </a:r>
          </a:p>
          <a:p>
            <a:pPr marL="0" marR="0" lvl="0" indent="0" algn="ctr" rtl="0">
              <a:lnSpc>
                <a:spcPts val="3380"/>
              </a:lnSpc>
              <a:spcBef>
                <a:spcPts val="0"/>
              </a:spcBef>
              <a:spcAft>
                <a:spcPts val="0"/>
              </a:spcAft>
              <a:buNone/>
            </a:pPr>
            <a:endParaRPr lang="zh-TW" altLang="en-US" sz="2000" u="none" strike="noStrike" cap="none" dirty="0">
              <a:solidFill>
                <a:schemeClr val="tx1"/>
              </a:solidFill>
              <a:latin typeface="Microsoft JhengHei"/>
              <a:ea typeface="Microsoft JhengHei"/>
              <a:cs typeface="Microsoft JhengHei"/>
              <a:sym typeface="Microsoft JhengHei"/>
            </a:endParaRPr>
          </a:p>
        </p:txBody>
      </p:sp>
    </p:spTree>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92998AE-888C-9DDE-3008-6DF4D9400196}"/>
            </a:ext>
          </a:extLst>
        </p:cNvPr>
        <p:cNvGrpSpPr/>
        <p:nvPr/>
      </p:nvGrpSpPr>
      <p:grpSpPr>
        <a:xfrm>
          <a:off x="0" y="0"/>
          <a:ext cx="0" cy="0"/>
          <a:chOff x="0" y="0"/>
          <a:chExt cx="0" cy="0"/>
        </a:xfrm>
      </p:grpSpPr>
      <p:pic>
        <p:nvPicPr>
          <p:cNvPr id="8" name="圖片 7" descr="一張含有 人的臉孔, 圖畫, 寫生, 圖解 的圖片&#10;&#10;AI 產生的內容可能不正確。">
            <a:extLst>
              <a:ext uri="{FF2B5EF4-FFF2-40B4-BE49-F238E27FC236}">
                <a16:creationId xmlns:a16="http://schemas.microsoft.com/office/drawing/2014/main" xmlns="" id="{8C3788D8-25A5-F116-1774-321698550826}"/>
              </a:ext>
            </a:extLst>
          </p:cNvPr>
          <p:cNvPicPr>
            <a:picLocks noChangeAspect="1"/>
          </p:cNvPicPr>
          <p:nvPr/>
        </p:nvPicPr>
        <p:blipFill>
          <a:blip r:embed="rId3"/>
          <a:stretch>
            <a:fillRect/>
          </a:stretch>
        </p:blipFill>
        <p:spPr>
          <a:xfrm>
            <a:off x="8576904" y="1831311"/>
            <a:ext cx="2947867" cy="3718143"/>
          </a:xfrm>
          <a:prstGeom prst="rect">
            <a:avLst/>
          </a:prstGeom>
        </p:spPr>
      </p:pic>
      <p:sp>
        <p:nvSpPr>
          <p:cNvPr id="2" name="Google Shape;93;p2">
            <a:extLst>
              <a:ext uri="{FF2B5EF4-FFF2-40B4-BE49-F238E27FC236}">
                <a16:creationId xmlns:a16="http://schemas.microsoft.com/office/drawing/2014/main" xmlns="" id="{25040DFB-B4A0-09F6-59B2-DCA9C5ECDCF6}"/>
              </a:ext>
            </a:extLst>
          </p:cNvPr>
          <p:cNvSpPr txBox="1">
            <a:spLocks/>
          </p:cNvSpPr>
          <p:nvPr/>
        </p:nvSpPr>
        <p:spPr>
          <a:xfrm>
            <a:off x="647892" y="743332"/>
            <a:ext cx="2312943"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熱血青年的參與</a:t>
            </a:r>
          </a:p>
        </p:txBody>
      </p:sp>
      <p:sp>
        <p:nvSpPr>
          <p:cNvPr id="3" name="Google Shape;102;p3">
            <a:extLst>
              <a:ext uri="{FF2B5EF4-FFF2-40B4-BE49-F238E27FC236}">
                <a16:creationId xmlns:a16="http://schemas.microsoft.com/office/drawing/2014/main" xmlns="" id="{4D1ADE36-D082-6A25-B0FC-60FCD64C1FAF}"/>
              </a:ext>
            </a:extLst>
          </p:cNvPr>
          <p:cNvSpPr txBox="1">
            <a:spLocks/>
          </p:cNvSpPr>
          <p:nvPr/>
        </p:nvSpPr>
        <p:spPr>
          <a:xfrm>
            <a:off x="3613616" y="1265831"/>
            <a:ext cx="4635439" cy="297501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700"/>
              </a:lnSpc>
              <a:spcAft>
                <a:spcPts val="1200"/>
              </a:spcAft>
              <a:buSzPct val="95000"/>
            </a:pPr>
            <a:r>
              <a:rPr lang="zh-TW" altLang="en-US" sz="1800" dirty="0">
                <a:latin typeface="Microsoft JhengHei"/>
                <a:ea typeface="Microsoft JhengHei"/>
                <a:cs typeface="Microsoft JhengHei"/>
                <a:sym typeface="Microsoft JhengHei"/>
              </a:rPr>
              <a:t>日治時期，許多青年學子積極參與文協的活動，展現了他們對社會改革的熱忱。這些學生約佔文協會員的四分之一，其中又以臺北師範學校的學生最多。他們的參與不僅為文協注入了活力，也為自己的未來付出了代價，如陳植棋因帶領學潮而被退學。這些青年多傾向支持主張社會改革的政黨，反映了他們對社會公平正義的追求。</a:t>
            </a:r>
          </a:p>
        </p:txBody>
      </p:sp>
      <p:sp>
        <p:nvSpPr>
          <p:cNvPr id="12" name="Shape 3">
            <a:extLst>
              <a:ext uri="{FF2B5EF4-FFF2-40B4-BE49-F238E27FC236}">
                <a16:creationId xmlns:a16="http://schemas.microsoft.com/office/drawing/2014/main" xmlns="" id="{62A0A55C-004D-665A-04B6-F094A73103CF}"/>
              </a:ext>
            </a:extLst>
          </p:cNvPr>
          <p:cNvSpPr/>
          <p:nvPr/>
        </p:nvSpPr>
        <p:spPr>
          <a:xfrm>
            <a:off x="3780460" y="3558674"/>
            <a:ext cx="3456919" cy="588764"/>
          </a:xfrm>
          <a:prstGeom prst="rect">
            <a:avLst/>
          </a:prstGeom>
          <a:solidFill>
            <a:srgbClr val="FFFFFF">
              <a:alpha val="4000"/>
            </a:srgbClr>
          </a:solidFill>
          <a:ln/>
        </p:spPr>
        <p:txBody>
          <a:bodyPr/>
          <a:lstStyle/>
          <a:p>
            <a:endParaRPr lang="zh-TW" altLang="en-US"/>
          </a:p>
        </p:txBody>
      </p:sp>
      <p:grpSp>
        <p:nvGrpSpPr>
          <p:cNvPr id="18" name="群組 17">
            <a:extLst>
              <a:ext uri="{FF2B5EF4-FFF2-40B4-BE49-F238E27FC236}">
                <a16:creationId xmlns:a16="http://schemas.microsoft.com/office/drawing/2014/main" xmlns="" id="{4C86BBED-D2E2-6CCA-DFEA-E35BE5048A06}"/>
              </a:ext>
            </a:extLst>
          </p:cNvPr>
          <p:cNvGrpSpPr/>
          <p:nvPr/>
        </p:nvGrpSpPr>
        <p:grpSpPr>
          <a:xfrm>
            <a:off x="3780460" y="4338208"/>
            <a:ext cx="4312953" cy="1898656"/>
            <a:chOff x="3780460" y="4338207"/>
            <a:chExt cx="4287896" cy="2355057"/>
          </a:xfrm>
        </p:grpSpPr>
        <p:sp>
          <p:nvSpPr>
            <p:cNvPr id="13" name="Shape 6">
              <a:extLst>
                <a:ext uri="{FF2B5EF4-FFF2-40B4-BE49-F238E27FC236}">
                  <a16:creationId xmlns:a16="http://schemas.microsoft.com/office/drawing/2014/main" xmlns="" id="{82411498-B8C5-3566-F337-852754D3714E}"/>
                </a:ext>
              </a:extLst>
            </p:cNvPr>
            <p:cNvSpPr/>
            <p:nvPr/>
          </p:nvSpPr>
          <p:spPr>
            <a:xfrm>
              <a:off x="3780460" y="4338207"/>
              <a:ext cx="4274042" cy="588764"/>
            </a:xfrm>
            <a:prstGeom prst="rect">
              <a:avLst/>
            </a:prstGeom>
            <a:solidFill>
              <a:srgbClr val="000000">
                <a:alpha val="4000"/>
              </a:srgbClr>
            </a:solidFill>
            <a:ln/>
          </p:spPr>
          <p:txBody>
            <a:bodyPr/>
            <a:lstStyle/>
            <a:p>
              <a:endParaRPr lang="zh-TW" altLang="en-US">
                <a:latin typeface="Microsoft JhengHei" panose="020B0604030504040204" pitchFamily="34" charset="-120"/>
                <a:ea typeface="Microsoft JhengHei" panose="020B0604030504040204" pitchFamily="34" charset="-120"/>
              </a:endParaRPr>
            </a:p>
          </p:txBody>
        </p:sp>
        <p:sp>
          <p:nvSpPr>
            <p:cNvPr id="14" name="Shape 9">
              <a:extLst>
                <a:ext uri="{FF2B5EF4-FFF2-40B4-BE49-F238E27FC236}">
                  <a16:creationId xmlns:a16="http://schemas.microsoft.com/office/drawing/2014/main" xmlns="" id="{92F0DA0C-3C22-3DD9-0484-131F3C5A7467}"/>
                </a:ext>
              </a:extLst>
            </p:cNvPr>
            <p:cNvSpPr/>
            <p:nvPr/>
          </p:nvSpPr>
          <p:spPr>
            <a:xfrm>
              <a:off x="3780460" y="4926972"/>
              <a:ext cx="4274042" cy="588764"/>
            </a:xfrm>
            <a:prstGeom prst="rect">
              <a:avLst/>
            </a:prstGeom>
            <a:solidFill>
              <a:srgbClr val="FFFFFF">
                <a:alpha val="4000"/>
              </a:srgbClr>
            </a:solidFill>
            <a:ln/>
          </p:spPr>
          <p:txBody>
            <a:bodyPr/>
            <a:lstStyle/>
            <a:p>
              <a:endParaRPr lang="zh-TW" altLang="en-US">
                <a:latin typeface="Microsoft JhengHei" panose="020B0604030504040204" pitchFamily="34" charset="-120"/>
                <a:ea typeface="Microsoft JhengHei" panose="020B0604030504040204" pitchFamily="34" charset="-120"/>
              </a:endParaRPr>
            </a:p>
          </p:txBody>
        </p:sp>
        <p:sp>
          <p:nvSpPr>
            <p:cNvPr id="15" name="Shape 12">
              <a:extLst>
                <a:ext uri="{FF2B5EF4-FFF2-40B4-BE49-F238E27FC236}">
                  <a16:creationId xmlns:a16="http://schemas.microsoft.com/office/drawing/2014/main" xmlns="" id="{10B7D97E-4F03-CC99-15D5-8A2488306226}"/>
                </a:ext>
              </a:extLst>
            </p:cNvPr>
            <p:cNvSpPr/>
            <p:nvPr/>
          </p:nvSpPr>
          <p:spPr>
            <a:xfrm>
              <a:off x="3780460" y="5515736"/>
              <a:ext cx="4274042" cy="588764"/>
            </a:xfrm>
            <a:prstGeom prst="rect">
              <a:avLst/>
            </a:prstGeom>
            <a:solidFill>
              <a:srgbClr val="000000">
                <a:alpha val="4000"/>
              </a:srgbClr>
            </a:solidFill>
            <a:ln/>
          </p:spPr>
          <p:txBody>
            <a:bodyPr/>
            <a:lstStyle/>
            <a:p>
              <a:endParaRPr lang="zh-TW" altLang="en-US">
                <a:latin typeface="Microsoft JhengHei" panose="020B0604030504040204" pitchFamily="34" charset="-120"/>
                <a:ea typeface="Microsoft JhengHei" panose="020B0604030504040204" pitchFamily="34" charset="-120"/>
              </a:endParaRPr>
            </a:p>
          </p:txBody>
        </p:sp>
        <p:sp>
          <p:nvSpPr>
            <p:cNvPr id="17" name="Shape 9">
              <a:extLst>
                <a:ext uri="{FF2B5EF4-FFF2-40B4-BE49-F238E27FC236}">
                  <a16:creationId xmlns:a16="http://schemas.microsoft.com/office/drawing/2014/main" xmlns="" id="{B1200F51-956D-9B09-DA4A-6B9B1CCD9DCD}"/>
                </a:ext>
              </a:extLst>
            </p:cNvPr>
            <p:cNvSpPr/>
            <p:nvPr/>
          </p:nvSpPr>
          <p:spPr>
            <a:xfrm>
              <a:off x="3794314" y="6104500"/>
              <a:ext cx="4274042" cy="588764"/>
            </a:xfrm>
            <a:prstGeom prst="rect">
              <a:avLst/>
            </a:prstGeom>
            <a:solidFill>
              <a:srgbClr val="FFFFFF">
                <a:alpha val="4000"/>
              </a:srgbClr>
            </a:solidFill>
            <a:ln/>
          </p:spPr>
          <p:txBody>
            <a:bodyPr/>
            <a:lstStyle/>
            <a:p>
              <a:endParaRPr lang="zh-TW" altLang="en-US">
                <a:latin typeface="Microsoft JhengHei" panose="020B0604030504040204" pitchFamily="34" charset="-120"/>
                <a:ea typeface="Microsoft JhengHei" panose="020B0604030504040204" pitchFamily="34" charset="-120"/>
              </a:endParaRPr>
            </a:p>
          </p:txBody>
        </p:sp>
      </p:grpSp>
      <p:sp>
        <p:nvSpPr>
          <p:cNvPr id="19" name="Text 4">
            <a:extLst>
              <a:ext uri="{FF2B5EF4-FFF2-40B4-BE49-F238E27FC236}">
                <a16:creationId xmlns:a16="http://schemas.microsoft.com/office/drawing/2014/main" xmlns="" id="{E4670DE7-0376-F1A8-3576-205689E7DA08}"/>
              </a:ext>
            </a:extLst>
          </p:cNvPr>
          <p:cNvSpPr/>
          <p:nvPr/>
        </p:nvSpPr>
        <p:spPr>
          <a:xfrm>
            <a:off x="3883490" y="4408588"/>
            <a:ext cx="2662733"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學生比例</a:t>
            </a:r>
            <a:endParaRPr lang="en-US" sz="1600" dirty="0">
              <a:latin typeface="Microsoft JhengHei" panose="020B0604030504040204" pitchFamily="34" charset="-120"/>
              <a:ea typeface="Microsoft JhengHei" panose="020B0604030504040204" pitchFamily="34" charset="-120"/>
            </a:endParaRPr>
          </a:p>
        </p:txBody>
      </p:sp>
      <p:sp>
        <p:nvSpPr>
          <p:cNvPr id="20" name="Text 5">
            <a:extLst>
              <a:ext uri="{FF2B5EF4-FFF2-40B4-BE49-F238E27FC236}">
                <a16:creationId xmlns:a16="http://schemas.microsoft.com/office/drawing/2014/main" xmlns="" id="{71A110DC-D5C3-76F5-2527-B79CEE12B571}"/>
              </a:ext>
            </a:extLst>
          </p:cNvPr>
          <p:cNvSpPr/>
          <p:nvPr/>
        </p:nvSpPr>
        <p:spPr>
          <a:xfrm>
            <a:off x="5981484" y="4408588"/>
            <a:ext cx="1129478"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約四分之一</a:t>
            </a:r>
            <a:endParaRPr lang="en-US" sz="1600" dirty="0">
              <a:latin typeface="Microsoft JhengHei" panose="020B0604030504040204" pitchFamily="34" charset="-120"/>
              <a:ea typeface="Microsoft JhengHei" panose="020B0604030504040204" pitchFamily="34" charset="-120"/>
            </a:endParaRPr>
          </a:p>
        </p:txBody>
      </p:sp>
      <p:sp>
        <p:nvSpPr>
          <p:cNvPr id="21" name="Text 7">
            <a:extLst>
              <a:ext uri="{FF2B5EF4-FFF2-40B4-BE49-F238E27FC236}">
                <a16:creationId xmlns:a16="http://schemas.microsoft.com/office/drawing/2014/main" xmlns="" id="{AAD2ED19-720D-DEB4-5F95-1D0935E3FFEE}"/>
              </a:ext>
            </a:extLst>
          </p:cNvPr>
          <p:cNvSpPr/>
          <p:nvPr/>
        </p:nvSpPr>
        <p:spPr>
          <a:xfrm>
            <a:off x="3883490" y="4896344"/>
            <a:ext cx="2662733"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主要學校</a:t>
            </a:r>
            <a:endParaRPr lang="en-US" sz="1600" dirty="0">
              <a:latin typeface="Microsoft JhengHei" panose="020B0604030504040204" pitchFamily="34" charset="-120"/>
              <a:ea typeface="Microsoft JhengHei" panose="020B0604030504040204" pitchFamily="34" charset="-120"/>
            </a:endParaRPr>
          </a:p>
        </p:txBody>
      </p:sp>
      <p:sp>
        <p:nvSpPr>
          <p:cNvPr id="22" name="Text 8">
            <a:extLst>
              <a:ext uri="{FF2B5EF4-FFF2-40B4-BE49-F238E27FC236}">
                <a16:creationId xmlns:a16="http://schemas.microsoft.com/office/drawing/2014/main" xmlns="" id="{E85F7A73-88EB-285B-A6F4-4F1C014AF1BA}"/>
              </a:ext>
            </a:extLst>
          </p:cNvPr>
          <p:cNvSpPr/>
          <p:nvPr/>
        </p:nvSpPr>
        <p:spPr>
          <a:xfrm>
            <a:off x="5981483" y="4896344"/>
            <a:ext cx="1329553" cy="329208"/>
          </a:xfrm>
          <a:prstGeom prst="rect">
            <a:avLst/>
          </a:prstGeom>
          <a:noFill/>
          <a:ln/>
        </p:spPr>
        <p:txBody>
          <a:bodyPr wrap="none" lIns="0" tIns="0" rIns="0" bIns="0" rtlCol="0" anchor="t"/>
          <a:lstStyle/>
          <a:p>
            <a:pPr>
              <a:lnSpc>
                <a:spcPts val="2583"/>
              </a:lnSpc>
            </a:pP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北</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師範</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學校</a:t>
            </a:r>
            <a:endParaRPr lang="en-US" sz="1600" dirty="0">
              <a:latin typeface="Microsoft JhengHei" panose="020B0604030504040204" pitchFamily="34" charset="-120"/>
              <a:ea typeface="Microsoft JhengHei" panose="020B0604030504040204" pitchFamily="34" charset="-120"/>
            </a:endParaRPr>
          </a:p>
        </p:txBody>
      </p:sp>
      <p:sp>
        <p:nvSpPr>
          <p:cNvPr id="23" name="Text 10">
            <a:extLst>
              <a:ext uri="{FF2B5EF4-FFF2-40B4-BE49-F238E27FC236}">
                <a16:creationId xmlns:a16="http://schemas.microsoft.com/office/drawing/2014/main" xmlns="" id="{DE398AD7-72D2-A923-43E0-8EC988CE485D}"/>
              </a:ext>
            </a:extLst>
          </p:cNvPr>
          <p:cNvSpPr/>
          <p:nvPr/>
        </p:nvSpPr>
        <p:spPr>
          <a:xfrm>
            <a:off x="3883490" y="5339586"/>
            <a:ext cx="2662733"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代表人物</a:t>
            </a:r>
            <a:endParaRPr lang="en-US" sz="1600" dirty="0">
              <a:latin typeface="Microsoft JhengHei" panose="020B0604030504040204" pitchFamily="34" charset="-120"/>
              <a:ea typeface="Microsoft JhengHei" panose="020B0604030504040204" pitchFamily="34" charset="-120"/>
            </a:endParaRPr>
          </a:p>
        </p:txBody>
      </p:sp>
      <p:sp>
        <p:nvSpPr>
          <p:cNvPr id="24" name="Text 11">
            <a:extLst>
              <a:ext uri="{FF2B5EF4-FFF2-40B4-BE49-F238E27FC236}">
                <a16:creationId xmlns:a16="http://schemas.microsoft.com/office/drawing/2014/main" xmlns="" id="{166AE134-55A5-C4C2-885C-74C9AFC1E730}"/>
              </a:ext>
            </a:extLst>
          </p:cNvPr>
          <p:cNvSpPr/>
          <p:nvPr/>
        </p:nvSpPr>
        <p:spPr>
          <a:xfrm>
            <a:off x="5981483" y="5339586"/>
            <a:ext cx="682005"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陳植棋</a:t>
            </a:r>
            <a:endParaRPr lang="en-US" sz="1600" dirty="0">
              <a:latin typeface="Microsoft JhengHei" panose="020B0604030504040204" pitchFamily="34" charset="-120"/>
              <a:ea typeface="Microsoft JhengHei" panose="020B0604030504040204" pitchFamily="34" charset="-120"/>
            </a:endParaRPr>
          </a:p>
        </p:txBody>
      </p:sp>
      <p:sp>
        <p:nvSpPr>
          <p:cNvPr id="25" name="Text 13">
            <a:extLst>
              <a:ext uri="{FF2B5EF4-FFF2-40B4-BE49-F238E27FC236}">
                <a16:creationId xmlns:a16="http://schemas.microsoft.com/office/drawing/2014/main" xmlns="" id="{C34484CF-7634-A277-C909-91592F5DA5C6}"/>
              </a:ext>
            </a:extLst>
          </p:cNvPr>
          <p:cNvSpPr/>
          <p:nvPr/>
        </p:nvSpPr>
        <p:spPr>
          <a:xfrm>
            <a:off x="3883490" y="5834928"/>
            <a:ext cx="2662733"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政治傾向</a:t>
            </a:r>
            <a:endParaRPr lang="en-US" sz="1600" dirty="0">
              <a:latin typeface="Microsoft JhengHei" panose="020B0604030504040204" pitchFamily="34" charset="-120"/>
              <a:ea typeface="Microsoft JhengHei" panose="020B0604030504040204" pitchFamily="34" charset="-120"/>
            </a:endParaRPr>
          </a:p>
        </p:txBody>
      </p:sp>
      <p:sp>
        <p:nvSpPr>
          <p:cNvPr id="26" name="Text 14">
            <a:extLst>
              <a:ext uri="{FF2B5EF4-FFF2-40B4-BE49-F238E27FC236}">
                <a16:creationId xmlns:a16="http://schemas.microsoft.com/office/drawing/2014/main" xmlns="" id="{B7A9A9AA-B021-5834-950F-CC652C503D9F}"/>
              </a:ext>
            </a:extLst>
          </p:cNvPr>
          <p:cNvSpPr/>
          <p:nvPr/>
        </p:nvSpPr>
        <p:spPr>
          <a:xfrm>
            <a:off x="5981483" y="5834928"/>
            <a:ext cx="1654771"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支持社會改革政黨</a:t>
            </a:r>
            <a:endParaRPr lang="en-US" sz="1600" dirty="0">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520869880"/>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xmlns="" id="{44B5FD75-3513-FEFC-6601-A702BBA290A7}"/>
              </a:ext>
            </a:extLst>
          </p:cNvPr>
          <p:cNvSpPr/>
          <p:nvPr/>
        </p:nvSpPr>
        <p:spPr>
          <a:xfrm>
            <a:off x="1671007" y="1762750"/>
            <a:ext cx="2388929" cy="574261"/>
          </a:xfrm>
          <a:prstGeom prst="rect">
            <a:avLst/>
          </a:prstGeom>
          <a:noFill/>
          <a:ln/>
        </p:spPr>
        <p:txBody>
          <a:bodyPr wrap="none" lIns="0" tIns="0" rIns="0" bIns="0" rtlCol="0" anchor="t"/>
          <a:lstStyle/>
          <a:p>
            <a:pPr>
              <a:lnSpc>
                <a:spcPts val="5041"/>
              </a:lnSpc>
            </a:pPr>
            <a:r>
              <a:rPr lang="en-US" sz="28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文協會員結構</a:t>
            </a:r>
            <a:endParaRPr lang="en-US" sz="2800" b="1" dirty="0">
              <a:solidFill>
                <a:schemeClr val="tx1"/>
              </a:solidFill>
              <a:latin typeface="Microsoft JhengHei" panose="020B0604030504040204" pitchFamily="34" charset="-120"/>
              <a:ea typeface="Microsoft JhengHei" panose="020B0604030504040204" pitchFamily="34" charset="-120"/>
            </a:endParaRPr>
          </a:p>
        </p:txBody>
      </p:sp>
      <p:sp>
        <p:nvSpPr>
          <p:cNvPr id="3" name="Text 3">
            <a:extLst>
              <a:ext uri="{FF2B5EF4-FFF2-40B4-BE49-F238E27FC236}">
                <a16:creationId xmlns:a16="http://schemas.microsoft.com/office/drawing/2014/main" xmlns="" id="{45944EB1-5AD1-CBCB-F205-372427F6D08D}"/>
              </a:ext>
            </a:extLst>
          </p:cNvPr>
          <p:cNvSpPr/>
          <p:nvPr/>
        </p:nvSpPr>
        <p:spPr>
          <a:xfrm>
            <a:off x="1671007" y="2831124"/>
            <a:ext cx="3395239" cy="75470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學生比例</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4" name="Text 7">
            <a:extLst>
              <a:ext uri="{FF2B5EF4-FFF2-40B4-BE49-F238E27FC236}">
                <a16:creationId xmlns:a16="http://schemas.microsoft.com/office/drawing/2014/main" xmlns="" id="{73AC110A-4D06-1C60-4B42-62ABC6213466}"/>
              </a:ext>
            </a:extLst>
          </p:cNvPr>
          <p:cNvSpPr/>
          <p:nvPr/>
        </p:nvSpPr>
        <p:spPr>
          <a:xfrm>
            <a:off x="1671007" y="4042287"/>
            <a:ext cx="3395239" cy="75470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主要學校</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5" name="Text 8">
            <a:extLst>
              <a:ext uri="{FF2B5EF4-FFF2-40B4-BE49-F238E27FC236}">
                <a16:creationId xmlns:a16="http://schemas.microsoft.com/office/drawing/2014/main" xmlns="" id="{70918625-1503-BEF5-5C91-7B68B414DEBA}"/>
              </a:ext>
            </a:extLst>
          </p:cNvPr>
          <p:cNvSpPr/>
          <p:nvPr/>
        </p:nvSpPr>
        <p:spPr>
          <a:xfrm>
            <a:off x="1671008" y="4476754"/>
            <a:ext cx="7276186" cy="772878"/>
          </a:xfrm>
          <a:prstGeom prst="rect">
            <a:avLst/>
          </a:prstGeom>
          <a:noFill/>
          <a:ln/>
        </p:spPr>
        <p:txBody>
          <a:bodyPr wrap="none" lIns="0" tIns="0" rIns="0" bIns="0" rtlCol="0" anchor="t"/>
          <a:lstStyle/>
          <a:p>
            <a:pPr>
              <a:lnSpc>
                <a:spcPts val="2583"/>
              </a:lnSpc>
            </a:pP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臺</a:t>
            </a: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北</a:t>
            </a: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師範</a:t>
            </a: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學校學生最多</a:t>
            </a: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400" dirty="0">
              <a:latin typeface="Microsoft JhengHei" panose="020B0604030504040204" pitchFamily="34" charset="-120"/>
              <a:ea typeface="Microsoft JhengHei" panose="020B0604030504040204" pitchFamily="34" charset="-120"/>
            </a:endParaRPr>
          </a:p>
        </p:txBody>
      </p:sp>
      <p:sp>
        <p:nvSpPr>
          <p:cNvPr id="6" name="Text 11">
            <a:extLst>
              <a:ext uri="{FF2B5EF4-FFF2-40B4-BE49-F238E27FC236}">
                <a16:creationId xmlns:a16="http://schemas.microsoft.com/office/drawing/2014/main" xmlns="" id="{6C29DA67-54E5-3646-52BD-82F4D102DFC7}"/>
              </a:ext>
            </a:extLst>
          </p:cNvPr>
          <p:cNvSpPr/>
          <p:nvPr/>
        </p:nvSpPr>
        <p:spPr>
          <a:xfrm>
            <a:off x="1671007" y="5253451"/>
            <a:ext cx="3395239" cy="75470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青年力量</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7" name="Text 12">
            <a:extLst>
              <a:ext uri="{FF2B5EF4-FFF2-40B4-BE49-F238E27FC236}">
                <a16:creationId xmlns:a16="http://schemas.microsoft.com/office/drawing/2014/main" xmlns="" id="{AB4F3665-EA66-A435-28D6-4666C8C7F7CA}"/>
              </a:ext>
            </a:extLst>
          </p:cNvPr>
          <p:cNvSpPr/>
          <p:nvPr/>
        </p:nvSpPr>
        <p:spPr>
          <a:xfrm>
            <a:off x="1671008" y="5687917"/>
            <a:ext cx="7276186" cy="772878"/>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年輕人成為社會變革主力。</a:t>
            </a:r>
            <a:endParaRPr lang="en-US" sz="2400" dirty="0">
              <a:latin typeface="Microsoft JhengHei" panose="020B0604030504040204" pitchFamily="34" charset="-120"/>
              <a:ea typeface="Microsoft JhengHei" panose="020B0604030504040204" pitchFamily="34" charset="-120"/>
            </a:endParaRPr>
          </a:p>
        </p:txBody>
      </p:sp>
      <p:sp>
        <p:nvSpPr>
          <p:cNvPr id="8" name="Text 0">
            <a:extLst>
              <a:ext uri="{FF2B5EF4-FFF2-40B4-BE49-F238E27FC236}">
                <a16:creationId xmlns:a16="http://schemas.microsoft.com/office/drawing/2014/main" xmlns="" id="{C9D61F6F-2C91-C449-276B-BAB15DF41979}"/>
              </a:ext>
            </a:extLst>
          </p:cNvPr>
          <p:cNvSpPr/>
          <p:nvPr/>
        </p:nvSpPr>
        <p:spPr>
          <a:xfrm>
            <a:off x="6096000" y="1758931"/>
            <a:ext cx="5143500" cy="642938"/>
          </a:xfrm>
          <a:prstGeom prst="rect">
            <a:avLst/>
          </a:prstGeom>
          <a:noFill/>
          <a:ln/>
        </p:spPr>
        <p:txBody>
          <a:bodyPr wrap="none" lIns="0" tIns="0" rIns="0" bIns="0" rtlCol="0" anchor="t"/>
          <a:lstStyle/>
          <a:p>
            <a:pPr>
              <a:lnSpc>
                <a:spcPts val="5041"/>
              </a:lnSpc>
            </a:pPr>
            <a:r>
              <a:rPr lang="en-US" sz="28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政治傾向</a:t>
            </a:r>
            <a:endParaRPr lang="en-US" sz="2800" b="1" dirty="0">
              <a:solidFill>
                <a:schemeClr val="tx1"/>
              </a:solidFill>
              <a:latin typeface="Microsoft JhengHei" panose="020B0604030504040204" pitchFamily="34" charset="-120"/>
              <a:ea typeface="Microsoft JhengHei" panose="020B0604030504040204" pitchFamily="34" charset="-120"/>
            </a:endParaRPr>
          </a:p>
        </p:txBody>
      </p:sp>
      <p:sp>
        <p:nvSpPr>
          <p:cNvPr id="9" name="Text 1">
            <a:extLst>
              <a:ext uri="{FF2B5EF4-FFF2-40B4-BE49-F238E27FC236}">
                <a16:creationId xmlns:a16="http://schemas.microsoft.com/office/drawing/2014/main" xmlns="" id="{291A9D86-DFB4-EE3C-95D8-13922F026244}"/>
              </a:ext>
            </a:extLst>
          </p:cNvPr>
          <p:cNvSpPr/>
          <p:nvPr/>
        </p:nvSpPr>
        <p:spPr>
          <a:xfrm>
            <a:off x="6096000" y="2794330"/>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支持政黨</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10" name="Text 2">
            <a:extLst>
              <a:ext uri="{FF2B5EF4-FFF2-40B4-BE49-F238E27FC236}">
                <a16:creationId xmlns:a16="http://schemas.microsoft.com/office/drawing/2014/main" xmlns="" id="{98CFB564-1876-54F6-784F-FF93B19C3F91}"/>
              </a:ext>
            </a:extLst>
          </p:cNvPr>
          <p:cNvSpPr/>
          <p:nvPr/>
        </p:nvSpPr>
        <p:spPr>
          <a:xfrm>
            <a:off x="6096000" y="3321479"/>
            <a:ext cx="3249018" cy="329208"/>
          </a:xfrm>
          <a:prstGeom prst="rect">
            <a:avLst/>
          </a:prstGeom>
          <a:noFill/>
          <a:ln/>
        </p:spPr>
        <p:txBody>
          <a:bodyPr wrap="none" lIns="0" tIns="0" rIns="0" bIns="0" rtlCol="0" anchor="t"/>
          <a:lstStyle/>
          <a:p>
            <a:pPr>
              <a:lnSpc>
                <a:spcPts val="2583"/>
              </a:lnSpc>
            </a:pP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傾向支持</a:t>
            </a: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臺</a:t>
            </a: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灣共產黨</a:t>
            </a: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400" dirty="0">
              <a:latin typeface="Microsoft JhengHei" panose="020B0604030504040204" pitchFamily="34" charset="-120"/>
              <a:ea typeface="Microsoft JhengHei" panose="020B0604030504040204" pitchFamily="34" charset="-120"/>
            </a:endParaRPr>
          </a:p>
        </p:txBody>
      </p:sp>
      <p:sp>
        <p:nvSpPr>
          <p:cNvPr id="11" name="Text 3">
            <a:extLst>
              <a:ext uri="{FF2B5EF4-FFF2-40B4-BE49-F238E27FC236}">
                <a16:creationId xmlns:a16="http://schemas.microsoft.com/office/drawing/2014/main" xmlns="" id="{440EAE2E-CEE5-D153-1880-F0C439CAE93D}"/>
              </a:ext>
            </a:extLst>
          </p:cNvPr>
          <p:cNvSpPr/>
          <p:nvPr/>
        </p:nvSpPr>
        <p:spPr>
          <a:xfrm>
            <a:off x="6122204" y="4031043"/>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原因</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12" name="Text 4">
            <a:extLst>
              <a:ext uri="{FF2B5EF4-FFF2-40B4-BE49-F238E27FC236}">
                <a16:creationId xmlns:a16="http://schemas.microsoft.com/office/drawing/2014/main" xmlns="" id="{B29A053A-C242-ED68-99EC-4233ACC602EB}"/>
              </a:ext>
            </a:extLst>
          </p:cNvPr>
          <p:cNvSpPr/>
          <p:nvPr/>
        </p:nvSpPr>
        <p:spPr>
          <a:xfrm>
            <a:off x="6096000" y="4416448"/>
            <a:ext cx="3249018" cy="329208"/>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大都支持社會的弱勢。</a:t>
            </a:r>
            <a:endParaRPr lang="en-US" sz="2400" dirty="0">
              <a:latin typeface="Microsoft JhengHei" panose="020B0604030504040204" pitchFamily="34" charset="-120"/>
              <a:ea typeface="Microsoft JhengHei" panose="020B0604030504040204" pitchFamily="34" charset="-120"/>
            </a:endParaRPr>
          </a:p>
        </p:txBody>
      </p:sp>
      <p:sp>
        <p:nvSpPr>
          <p:cNvPr id="13" name="Text 5">
            <a:extLst>
              <a:ext uri="{FF2B5EF4-FFF2-40B4-BE49-F238E27FC236}">
                <a16:creationId xmlns:a16="http://schemas.microsoft.com/office/drawing/2014/main" xmlns="" id="{A49F6802-6F01-D99A-99FB-40F791942BFB}"/>
              </a:ext>
            </a:extLst>
          </p:cNvPr>
          <p:cNvSpPr/>
          <p:nvPr/>
        </p:nvSpPr>
        <p:spPr>
          <a:xfrm>
            <a:off x="6122204" y="5253451"/>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社會背景</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14" name="Text 6">
            <a:extLst>
              <a:ext uri="{FF2B5EF4-FFF2-40B4-BE49-F238E27FC236}">
                <a16:creationId xmlns:a16="http://schemas.microsoft.com/office/drawing/2014/main" xmlns="" id="{18C3E27E-AD76-491B-4316-22D27F67D508}"/>
              </a:ext>
            </a:extLst>
          </p:cNvPr>
          <p:cNvSpPr/>
          <p:nvPr/>
        </p:nvSpPr>
        <p:spPr>
          <a:xfrm>
            <a:off x="6122203" y="5679730"/>
            <a:ext cx="3936125" cy="328430"/>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殖民統治下追求平等與正義。</a:t>
            </a:r>
            <a:endParaRPr lang="en-US" sz="2400" dirty="0">
              <a:latin typeface="Microsoft JhengHei" panose="020B0604030504040204" pitchFamily="34" charset="-120"/>
              <a:ea typeface="Microsoft JhengHei" panose="020B0604030504040204" pitchFamily="34" charset="-120"/>
            </a:endParaRPr>
          </a:p>
        </p:txBody>
      </p:sp>
      <p:cxnSp>
        <p:nvCxnSpPr>
          <p:cNvPr id="16" name="直線接點 15">
            <a:extLst>
              <a:ext uri="{FF2B5EF4-FFF2-40B4-BE49-F238E27FC236}">
                <a16:creationId xmlns:a16="http://schemas.microsoft.com/office/drawing/2014/main" xmlns="" id="{660B1328-0E36-7BC3-915E-6DBD56CB3B6B}"/>
              </a:ext>
            </a:extLst>
          </p:cNvPr>
          <p:cNvCxnSpPr/>
          <p:nvPr/>
        </p:nvCxnSpPr>
        <p:spPr>
          <a:xfrm>
            <a:off x="1353312" y="2494857"/>
            <a:ext cx="9454896" cy="0"/>
          </a:xfrm>
          <a:prstGeom prst="line">
            <a:avLst/>
          </a:prstGeom>
          <a:ln>
            <a:solidFill>
              <a:srgbClr val="512D26"/>
            </a:solidFill>
          </a:ln>
        </p:spPr>
        <p:style>
          <a:lnRef idx="2">
            <a:schemeClr val="accent1"/>
          </a:lnRef>
          <a:fillRef idx="0">
            <a:schemeClr val="accent1"/>
          </a:fillRef>
          <a:effectRef idx="1">
            <a:schemeClr val="accent1"/>
          </a:effectRef>
          <a:fontRef idx="minor">
            <a:schemeClr val="tx1"/>
          </a:fontRef>
        </p:style>
      </p:cxnSp>
      <p:sp>
        <p:nvSpPr>
          <p:cNvPr id="17" name="Text 2">
            <a:extLst>
              <a:ext uri="{FF2B5EF4-FFF2-40B4-BE49-F238E27FC236}">
                <a16:creationId xmlns:a16="http://schemas.microsoft.com/office/drawing/2014/main" xmlns="" id="{71626B63-8E0B-2720-9960-8B1B725B51EA}"/>
              </a:ext>
            </a:extLst>
          </p:cNvPr>
          <p:cNvSpPr/>
          <p:nvPr/>
        </p:nvSpPr>
        <p:spPr>
          <a:xfrm>
            <a:off x="1670304" y="3321479"/>
            <a:ext cx="3249018" cy="329208"/>
          </a:xfrm>
          <a:prstGeom prst="rect">
            <a:avLst/>
          </a:prstGeom>
          <a:noFill/>
          <a:ln/>
        </p:spPr>
        <p:txBody>
          <a:bodyPr wrap="none" lIns="0" tIns="0" rIns="0" bIns="0" rtlCol="0" anchor="t"/>
          <a:lstStyle/>
          <a:p>
            <a:pPr>
              <a:lnSpc>
                <a:spcPts val="2583"/>
              </a:lnSpc>
            </a:pP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將近</a:t>
            </a:r>
            <a:r>
              <a:rPr lang="en-US" altLang="zh-TW" sz="2400" dirty="0">
                <a:solidFill>
                  <a:srgbClr val="746558"/>
                </a:solidFill>
                <a:latin typeface="Microsoft JhengHei" panose="020B0604030504040204" pitchFamily="34" charset="-120"/>
                <a:ea typeface="Microsoft JhengHei" panose="020B0604030504040204" pitchFamily="34" charset="-120"/>
                <a:cs typeface="Gelasio" pitchFamily="34" charset="-120"/>
              </a:rPr>
              <a:t>1/4</a:t>
            </a: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為學生。</a:t>
            </a:r>
          </a:p>
        </p:txBody>
      </p:sp>
    </p:spTree>
    <p:extLst>
      <p:ext uri="{BB962C8B-B14F-4D97-AF65-F5344CB8AC3E}">
        <p14:creationId xmlns:p14="http://schemas.microsoft.com/office/powerpoint/2010/main" val="3279004562"/>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88DDD7D-11ED-3258-39FA-F3182F854E55}"/>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225D8277-0003-3FDF-CF5D-35D3B2396744}"/>
              </a:ext>
            </a:extLst>
          </p:cNvPr>
          <p:cNvSpPr txBox="1">
            <a:spLocks/>
          </p:cNvSpPr>
          <p:nvPr/>
        </p:nvSpPr>
        <p:spPr>
          <a:xfrm>
            <a:off x="601398" y="743332"/>
            <a:ext cx="2312943"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叛逆青年陳植棋</a:t>
            </a:r>
          </a:p>
        </p:txBody>
      </p:sp>
      <p:sp>
        <p:nvSpPr>
          <p:cNvPr id="4" name="Text 5">
            <a:extLst>
              <a:ext uri="{FF2B5EF4-FFF2-40B4-BE49-F238E27FC236}">
                <a16:creationId xmlns:a16="http://schemas.microsoft.com/office/drawing/2014/main" xmlns="" id="{3831A5B4-B594-57F4-96E5-F2B395F48EE4}"/>
              </a:ext>
            </a:extLst>
          </p:cNvPr>
          <p:cNvSpPr/>
          <p:nvPr/>
        </p:nvSpPr>
        <p:spPr>
          <a:xfrm>
            <a:off x="4004695" y="2034405"/>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學歷背景</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5" name="Text 6">
            <a:extLst>
              <a:ext uri="{FF2B5EF4-FFF2-40B4-BE49-F238E27FC236}">
                <a16:creationId xmlns:a16="http://schemas.microsoft.com/office/drawing/2014/main" xmlns="" id="{1056E5BD-AC63-1C25-7F17-5BAE98BDE42B}"/>
              </a:ext>
            </a:extLst>
          </p:cNvPr>
          <p:cNvSpPr/>
          <p:nvPr/>
        </p:nvSpPr>
        <p:spPr>
          <a:xfrm>
            <a:off x="4004695" y="2479302"/>
            <a:ext cx="4739878" cy="329208"/>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就讀東京美術學校。</a:t>
            </a:r>
            <a:endParaRPr lang="en-US" sz="2400" dirty="0">
              <a:latin typeface="Microsoft JhengHei" panose="020B0604030504040204" pitchFamily="34" charset="-120"/>
              <a:ea typeface="Microsoft JhengHei" panose="020B0604030504040204" pitchFamily="34" charset="-120"/>
            </a:endParaRPr>
          </a:p>
        </p:txBody>
      </p:sp>
      <p:sp>
        <p:nvSpPr>
          <p:cNvPr id="6" name="Text 10">
            <a:extLst>
              <a:ext uri="{FF2B5EF4-FFF2-40B4-BE49-F238E27FC236}">
                <a16:creationId xmlns:a16="http://schemas.microsoft.com/office/drawing/2014/main" xmlns="" id="{5B47ACA8-EE60-8A7C-F15C-33AB21CFB2DC}"/>
              </a:ext>
            </a:extLst>
          </p:cNvPr>
          <p:cNvSpPr/>
          <p:nvPr/>
        </p:nvSpPr>
        <p:spPr>
          <a:xfrm>
            <a:off x="4004695" y="3425551"/>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特殊事蹟</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7" name="Text 11">
            <a:extLst>
              <a:ext uri="{FF2B5EF4-FFF2-40B4-BE49-F238E27FC236}">
                <a16:creationId xmlns:a16="http://schemas.microsoft.com/office/drawing/2014/main" xmlns="" id="{2650DE95-9A48-8260-24B2-D6B7FC7A57F2}"/>
              </a:ext>
            </a:extLst>
          </p:cNvPr>
          <p:cNvSpPr/>
          <p:nvPr/>
        </p:nvSpPr>
        <p:spPr>
          <a:xfrm>
            <a:off x="4004695" y="3870448"/>
            <a:ext cx="4739878" cy="329208"/>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帶領學潮遭退學。</a:t>
            </a:r>
            <a:endParaRPr lang="en-US" sz="2400" dirty="0">
              <a:latin typeface="Microsoft JhengHei" panose="020B0604030504040204" pitchFamily="34" charset="-120"/>
              <a:ea typeface="Microsoft JhengHei" panose="020B0604030504040204" pitchFamily="34" charset="-120"/>
            </a:endParaRPr>
          </a:p>
        </p:txBody>
      </p:sp>
      <p:sp>
        <p:nvSpPr>
          <p:cNvPr id="8" name="Text 15">
            <a:extLst>
              <a:ext uri="{FF2B5EF4-FFF2-40B4-BE49-F238E27FC236}">
                <a16:creationId xmlns:a16="http://schemas.microsoft.com/office/drawing/2014/main" xmlns="" id="{C380E4A8-397F-FB1E-38E9-1C19D6DCF0E1}"/>
              </a:ext>
            </a:extLst>
          </p:cNvPr>
          <p:cNvSpPr/>
          <p:nvPr/>
        </p:nvSpPr>
        <p:spPr>
          <a:xfrm>
            <a:off x="4004695" y="4816697"/>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後續影響</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9" name="Text 16">
            <a:extLst>
              <a:ext uri="{FF2B5EF4-FFF2-40B4-BE49-F238E27FC236}">
                <a16:creationId xmlns:a16="http://schemas.microsoft.com/office/drawing/2014/main" xmlns="" id="{DEB9AAA7-BE8A-24D3-B80E-A00A462D30CC}"/>
              </a:ext>
            </a:extLst>
          </p:cNvPr>
          <p:cNvSpPr/>
          <p:nvPr/>
        </p:nvSpPr>
        <p:spPr>
          <a:xfrm>
            <a:off x="4004695" y="5261593"/>
            <a:ext cx="4739878" cy="329208"/>
          </a:xfrm>
          <a:prstGeom prst="rect">
            <a:avLst/>
          </a:prstGeom>
          <a:noFill/>
          <a:ln/>
        </p:spPr>
        <p:txBody>
          <a:bodyPr wrap="none" lIns="0" tIns="0" rIns="0" bIns="0" rtlCol="0" anchor="t"/>
          <a:lstStyle/>
          <a:p>
            <a:pPr>
              <a:lnSpc>
                <a:spcPts val="2583"/>
              </a:lnSpc>
            </a:pP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成為</a:t>
            </a: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臺</a:t>
            </a: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灣藝術運動先驅</a:t>
            </a: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400" dirty="0">
              <a:latin typeface="Microsoft JhengHei" panose="020B0604030504040204" pitchFamily="34" charset="-120"/>
              <a:ea typeface="Microsoft JhengHei" panose="020B0604030504040204" pitchFamily="34" charset="-120"/>
            </a:endParaRPr>
          </a:p>
        </p:txBody>
      </p:sp>
      <p:pic>
        <p:nvPicPr>
          <p:cNvPr id="10" name="圖片 9">
            <a:extLst>
              <a:ext uri="{FF2B5EF4-FFF2-40B4-BE49-F238E27FC236}">
                <a16:creationId xmlns:a16="http://schemas.microsoft.com/office/drawing/2014/main" xmlns="" id="{6309E0D5-7C43-44EF-8F41-19D367FB9351}"/>
              </a:ext>
            </a:extLst>
          </p:cNvPr>
          <p:cNvPicPr>
            <a:picLocks noChangeAspect="1"/>
          </p:cNvPicPr>
          <p:nvPr/>
        </p:nvPicPr>
        <p:blipFill>
          <a:blip r:embed="rId3"/>
          <a:stretch>
            <a:fillRect/>
          </a:stretch>
        </p:blipFill>
        <p:spPr>
          <a:xfrm>
            <a:off x="7654902" y="1267199"/>
            <a:ext cx="3639360" cy="4992624"/>
          </a:xfrm>
          <a:prstGeom prst="rect">
            <a:avLst/>
          </a:prstGeom>
        </p:spPr>
      </p:pic>
      <p:pic>
        <p:nvPicPr>
          <p:cNvPr id="11" name="圖片 10" descr="一張含有 圓形, 符號, 圖形, 設計 的圖片&#10;&#10;AI 產生的內容可能不正確。">
            <a:extLst>
              <a:ext uri="{FF2B5EF4-FFF2-40B4-BE49-F238E27FC236}">
                <a16:creationId xmlns:a16="http://schemas.microsoft.com/office/drawing/2014/main" xmlns="" id="{8C1CF7FA-4D89-9CB3-5528-35F65B4F7625}"/>
              </a:ext>
            </a:extLst>
          </p:cNvPr>
          <p:cNvPicPr>
            <a:picLocks noChangeAspect="1"/>
          </p:cNvPicPr>
          <p:nvPr/>
        </p:nvPicPr>
        <p:blipFill>
          <a:blip r:embed="rId4"/>
          <a:stretch>
            <a:fillRect/>
          </a:stretch>
        </p:blipFill>
        <p:spPr>
          <a:xfrm rot="1804722">
            <a:off x="590502" y="4245068"/>
            <a:ext cx="1270941" cy="1611051"/>
          </a:xfrm>
          <a:prstGeom prst="rect">
            <a:avLst/>
          </a:prstGeom>
        </p:spPr>
      </p:pic>
      <p:pic>
        <p:nvPicPr>
          <p:cNvPr id="27" name="圖片 26">
            <a:extLst>
              <a:ext uri="{FF2B5EF4-FFF2-40B4-BE49-F238E27FC236}">
                <a16:creationId xmlns:a16="http://schemas.microsoft.com/office/drawing/2014/main" xmlns="" id="{5F4EE44B-0B54-E7EA-2985-4C1756F3258E}"/>
              </a:ext>
            </a:extLst>
          </p:cNvPr>
          <p:cNvPicPr>
            <a:picLocks noChangeAspect="1"/>
          </p:cNvPicPr>
          <p:nvPr/>
        </p:nvPicPr>
        <p:blipFill>
          <a:blip r:embed="rId5"/>
          <a:stretch>
            <a:fillRect/>
          </a:stretch>
        </p:blipFill>
        <p:spPr>
          <a:xfrm>
            <a:off x="7975323" y="1195469"/>
            <a:ext cx="414330" cy="614811"/>
          </a:xfrm>
          <a:prstGeom prst="rect">
            <a:avLst/>
          </a:prstGeom>
        </p:spPr>
      </p:pic>
    </p:spTree>
    <p:extLst>
      <p:ext uri="{BB962C8B-B14F-4D97-AF65-F5344CB8AC3E}">
        <p14:creationId xmlns:p14="http://schemas.microsoft.com/office/powerpoint/2010/main" val="2027652881"/>
      </p:ext>
    </p:extLst>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3334662-9EEB-176A-AD27-144FF407D68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xmlns="" id="{31016AFB-4A16-EB79-06DE-AE89A675D7E2}"/>
              </a:ext>
            </a:extLst>
          </p:cNvPr>
          <p:cNvSpPr/>
          <p:nvPr/>
        </p:nvSpPr>
        <p:spPr>
          <a:xfrm>
            <a:off x="3268586" y="1507052"/>
            <a:ext cx="3395239" cy="574261"/>
          </a:xfrm>
          <a:prstGeom prst="rect">
            <a:avLst/>
          </a:prstGeom>
          <a:noFill/>
          <a:ln/>
        </p:spPr>
        <p:txBody>
          <a:bodyPr wrap="none" lIns="0" tIns="0" rIns="0" bIns="0" rtlCol="0" anchor="t"/>
          <a:lstStyle/>
          <a:p>
            <a:pPr>
              <a:lnSpc>
                <a:spcPts val="5041"/>
              </a:lnSpc>
            </a:pPr>
            <a:r>
              <a:rPr lang="zh-TW" alt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參與社會運動的收穫</a:t>
            </a:r>
          </a:p>
        </p:txBody>
      </p:sp>
      <p:sp>
        <p:nvSpPr>
          <p:cNvPr id="3" name="Text 3">
            <a:extLst>
              <a:ext uri="{FF2B5EF4-FFF2-40B4-BE49-F238E27FC236}">
                <a16:creationId xmlns:a16="http://schemas.microsoft.com/office/drawing/2014/main" xmlns="" id="{ABBC9BCF-7212-6295-BB6B-95132F19C334}"/>
              </a:ext>
            </a:extLst>
          </p:cNvPr>
          <p:cNvSpPr/>
          <p:nvPr/>
        </p:nvSpPr>
        <p:spPr>
          <a:xfrm>
            <a:off x="2700657" y="2519151"/>
            <a:ext cx="2265549" cy="352887"/>
          </a:xfrm>
          <a:prstGeom prst="rect">
            <a:avLst/>
          </a:prstGeom>
          <a:noFill/>
          <a:ln/>
        </p:spPr>
        <p:txBody>
          <a:bodyPr wrap="none" lIns="0" tIns="0" rIns="0" bIns="0" rtlCol="0" anchor="t"/>
          <a:lstStyle/>
          <a:p>
            <a:pPr>
              <a:lnSpc>
                <a:spcPts val="2500"/>
              </a:lnSpc>
            </a:pPr>
            <a:r>
              <a:rPr lang="en-US" altLang="zh-TW"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1.      </a:t>
            </a: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思想成長</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4" name="Text 7">
            <a:extLst>
              <a:ext uri="{FF2B5EF4-FFF2-40B4-BE49-F238E27FC236}">
                <a16:creationId xmlns:a16="http://schemas.microsoft.com/office/drawing/2014/main" xmlns="" id="{396B1532-202E-9D3D-B492-501EF29AC38F}"/>
              </a:ext>
            </a:extLst>
          </p:cNvPr>
          <p:cNvSpPr/>
          <p:nvPr/>
        </p:nvSpPr>
        <p:spPr>
          <a:xfrm>
            <a:off x="2700658" y="3521245"/>
            <a:ext cx="1566672" cy="434467"/>
          </a:xfrm>
          <a:prstGeom prst="rect">
            <a:avLst/>
          </a:prstGeom>
          <a:noFill/>
          <a:ln/>
        </p:spPr>
        <p:txBody>
          <a:bodyPr wrap="none" lIns="0" tIns="0" rIns="0" bIns="0" rtlCol="0" anchor="t"/>
          <a:lstStyle/>
          <a:p>
            <a:pPr>
              <a:lnSpc>
                <a:spcPts val="2500"/>
              </a:lnSpc>
            </a:pPr>
            <a:r>
              <a:rPr lang="en-US" altLang="zh-TW"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2.      </a:t>
            </a: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社會經驗</a:t>
            </a:r>
          </a:p>
        </p:txBody>
      </p:sp>
      <p:sp>
        <p:nvSpPr>
          <p:cNvPr id="5" name="Text 8">
            <a:extLst>
              <a:ext uri="{FF2B5EF4-FFF2-40B4-BE49-F238E27FC236}">
                <a16:creationId xmlns:a16="http://schemas.microsoft.com/office/drawing/2014/main" xmlns="" id="{907BA89A-F393-72DA-DF6F-A8CAA4C4E176}"/>
              </a:ext>
            </a:extLst>
          </p:cNvPr>
          <p:cNvSpPr/>
          <p:nvPr/>
        </p:nvSpPr>
        <p:spPr>
          <a:xfrm>
            <a:off x="3297350" y="3856069"/>
            <a:ext cx="2791264" cy="329204"/>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深入了解社會議題。</a:t>
            </a:r>
          </a:p>
        </p:txBody>
      </p:sp>
      <p:sp>
        <p:nvSpPr>
          <p:cNvPr id="6" name="Text 11">
            <a:extLst>
              <a:ext uri="{FF2B5EF4-FFF2-40B4-BE49-F238E27FC236}">
                <a16:creationId xmlns:a16="http://schemas.microsoft.com/office/drawing/2014/main" xmlns="" id="{97F650C7-A59C-AD4C-40C2-E62EE797607F}"/>
              </a:ext>
            </a:extLst>
          </p:cNvPr>
          <p:cNvSpPr/>
          <p:nvPr/>
        </p:nvSpPr>
        <p:spPr>
          <a:xfrm>
            <a:off x="2700658" y="4511177"/>
            <a:ext cx="1712273" cy="388841"/>
          </a:xfrm>
          <a:prstGeom prst="rect">
            <a:avLst/>
          </a:prstGeom>
          <a:noFill/>
          <a:ln/>
        </p:spPr>
        <p:txBody>
          <a:bodyPr wrap="none" lIns="0" tIns="0" rIns="0" bIns="0" rtlCol="0" anchor="t"/>
          <a:lstStyle/>
          <a:p>
            <a:pPr>
              <a:lnSpc>
                <a:spcPts val="2500"/>
              </a:lnSpc>
            </a:pPr>
            <a:r>
              <a:rPr lang="en-US" altLang="zh-TW"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3.      </a:t>
            </a: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領導能力</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7" name="Text 12">
            <a:extLst>
              <a:ext uri="{FF2B5EF4-FFF2-40B4-BE49-F238E27FC236}">
                <a16:creationId xmlns:a16="http://schemas.microsoft.com/office/drawing/2014/main" xmlns="" id="{04CDD629-6423-2760-509F-DB321F25EC36}"/>
              </a:ext>
            </a:extLst>
          </p:cNvPr>
          <p:cNvSpPr/>
          <p:nvPr/>
        </p:nvSpPr>
        <p:spPr>
          <a:xfrm>
            <a:off x="3297350" y="4877296"/>
            <a:ext cx="2626672" cy="291095"/>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組織和動員群眾。</a:t>
            </a:r>
          </a:p>
        </p:txBody>
      </p:sp>
      <p:sp>
        <p:nvSpPr>
          <p:cNvPr id="8" name="Text 0">
            <a:extLst>
              <a:ext uri="{FF2B5EF4-FFF2-40B4-BE49-F238E27FC236}">
                <a16:creationId xmlns:a16="http://schemas.microsoft.com/office/drawing/2014/main" xmlns="" id="{A29B6992-F48E-3ABB-C97F-BDC0397F1C8D}"/>
              </a:ext>
            </a:extLst>
          </p:cNvPr>
          <p:cNvSpPr/>
          <p:nvPr/>
        </p:nvSpPr>
        <p:spPr>
          <a:xfrm>
            <a:off x="6663825" y="1503233"/>
            <a:ext cx="3066920" cy="642938"/>
          </a:xfrm>
          <a:prstGeom prst="rect">
            <a:avLst/>
          </a:prstGeom>
          <a:noFill/>
          <a:ln/>
        </p:spPr>
        <p:txBody>
          <a:bodyPr wrap="none" lIns="0" tIns="0" rIns="0" bIns="0" rtlCol="0" anchor="t"/>
          <a:lstStyle/>
          <a:p>
            <a:pPr>
              <a:lnSpc>
                <a:spcPts val="5041"/>
              </a:lnSpc>
            </a:pPr>
            <a:r>
              <a:rPr lang="zh-TW" alt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參與社會運動的代價</a:t>
            </a:r>
          </a:p>
        </p:txBody>
      </p:sp>
      <p:sp>
        <p:nvSpPr>
          <p:cNvPr id="9" name="Text 1">
            <a:extLst>
              <a:ext uri="{FF2B5EF4-FFF2-40B4-BE49-F238E27FC236}">
                <a16:creationId xmlns:a16="http://schemas.microsoft.com/office/drawing/2014/main" xmlns="" id="{A68807D5-9B72-8957-720B-7EB759AA19E6}"/>
              </a:ext>
            </a:extLst>
          </p:cNvPr>
          <p:cNvSpPr/>
          <p:nvPr/>
        </p:nvSpPr>
        <p:spPr>
          <a:xfrm>
            <a:off x="6663825" y="2482358"/>
            <a:ext cx="1566672" cy="220506"/>
          </a:xfrm>
          <a:prstGeom prst="rect">
            <a:avLst/>
          </a:prstGeom>
          <a:noFill/>
          <a:ln/>
        </p:spPr>
        <p:txBody>
          <a:bodyPr wrap="none" lIns="0" tIns="0" rIns="0" bIns="0" rtlCol="0" anchor="t"/>
          <a:lstStyle/>
          <a:p>
            <a:pPr>
              <a:lnSpc>
                <a:spcPts val="2500"/>
              </a:lnSpc>
            </a:pP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學業中斷</a:t>
            </a:r>
          </a:p>
        </p:txBody>
      </p:sp>
      <p:sp>
        <p:nvSpPr>
          <p:cNvPr id="10" name="Text 2">
            <a:extLst>
              <a:ext uri="{FF2B5EF4-FFF2-40B4-BE49-F238E27FC236}">
                <a16:creationId xmlns:a16="http://schemas.microsoft.com/office/drawing/2014/main" xmlns="" id="{B7DA576D-9054-A6DB-3AF8-5A04D057DD0B}"/>
              </a:ext>
            </a:extLst>
          </p:cNvPr>
          <p:cNvSpPr/>
          <p:nvPr/>
        </p:nvSpPr>
        <p:spPr>
          <a:xfrm>
            <a:off x="6663825" y="2876965"/>
            <a:ext cx="3249018" cy="329208"/>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可能被學校開除</a:t>
            </a:r>
            <a:r>
              <a:rPr 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000" dirty="0">
              <a:latin typeface="Microsoft JhengHei" panose="020B0604030504040204" pitchFamily="34" charset="-120"/>
              <a:ea typeface="Microsoft JhengHei" panose="020B0604030504040204" pitchFamily="34" charset="-120"/>
            </a:endParaRPr>
          </a:p>
        </p:txBody>
      </p:sp>
      <p:sp>
        <p:nvSpPr>
          <p:cNvPr id="11" name="Text 3">
            <a:extLst>
              <a:ext uri="{FF2B5EF4-FFF2-40B4-BE49-F238E27FC236}">
                <a16:creationId xmlns:a16="http://schemas.microsoft.com/office/drawing/2014/main" xmlns="" id="{AEAC2667-14D7-037C-A56D-DC7FCB22AFC9}"/>
              </a:ext>
            </a:extLst>
          </p:cNvPr>
          <p:cNvSpPr/>
          <p:nvPr/>
        </p:nvSpPr>
        <p:spPr>
          <a:xfrm>
            <a:off x="6690028" y="3521244"/>
            <a:ext cx="1346513" cy="223669"/>
          </a:xfrm>
          <a:prstGeom prst="rect">
            <a:avLst/>
          </a:prstGeom>
          <a:noFill/>
          <a:ln/>
        </p:spPr>
        <p:txBody>
          <a:bodyPr wrap="none" lIns="0" tIns="0" rIns="0" bIns="0" rtlCol="0" anchor="t"/>
          <a:lstStyle/>
          <a:p>
            <a:pPr>
              <a:lnSpc>
                <a:spcPts val="2500"/>
              </a:lnSpc>
            </a:pP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人身自由</a:t>
            </a:r>
          </a:p>
        </p:txBody>
      </p:sp>
      <p:sp>
        <p:nvSpPr>
          <p:cNvPr id="12" name="Text 4">
            <a:extLst>
              <a:ext uri="{FF2B5EF4-FFF2-40B4-BE49-F238E27FC236}">
                <a16:creationId xmlns:a16="http://schemas.microsoft.com/office/drawing/2014/main" xmlns="" id="{D201CF0F-635F-7E7E-5F9F-1589EFA3B477}"/>
              </a:ext>
            </a:extLst>
          </p:cNvPr>
          <p:cNvSpPr/>
          <p:nvPr/>
        </p:nvSpPr>
        <p:spPr>
          <a:xfrm>
            <a:off x="6663825" y="3856065"/>
            <a:ext cx="3249018" cy="329208"/>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遭受警察監視或逮捕</a:t>
            </a:r>
            <a:r>
              <a:rPr 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000" dirty="0">
              <a:latin typeface="Microsoft JhengHei" panose="020B0604030504040204" pitchFamily="34" charset="-120"/>
              <a:ea typeface="Microsoft JhengHei" panose="020B0604030504040204" pitchFamily="34" charset="-120"/>
            </a:endParaRPr>
          </a:p>
        </p:txBody>
      </p:sp>
      <p:sp>
        <p:nvSpPr>
          <p:cNvPr id="13" name="Text 5">
            <a:extLst>
              <a:ext uri="{FF2B5EF4-FFF2-40B4-BE49-F238E27FC236}">
                <a16:creationId xmlns:a16="http://schemas.microsoft.com/office/drawing/2014/main" xmlns="" id="{5DA152C6-B539-1D55-BFD5-B91992247168}"/>
              </a:ext>
            </a:extLst>
          </p:cNvPr>
          <p:cNvSpPr/>
          <p:nvPr/>
        </p:nvSpPr>
        <p:spPr>
          <a:xfrm>
            <a:off x="6690029" y="4511177"/>
            <a:ext cx="2571750" cy="321469"/>
          </a:xfrm>
          <a:prstGeom prst="rect">
            <a:avLst/>
          </a:prstGeom>
          <a:noFill/>
          <a:ln/>
        </p:spPr>
        <p:txBody>
          <a:bodyPr wrap="none" lIns="0" tIns="0" rIns="0" bIns="0" rtlCol="0" anchor="t"/>
          <a:lstStyle/>
          <a:p>
            <a:pPr>
              <a:lnSpc>
                <a:spcPts val="2500"/>
              </a:lnSpc>
            </a:pP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家庭關係</a:t>
            </a:r>
          </a:p>
        </p:txBody>
      </p:sp>
      <p:sp>
        <p:nvSpPr>
          <p:cNvPr id="14" name="Text 6">
            <a:extLst>
              <a:ext uri="{FF2B5EF4-FFF2-40B4-BE49-F238E27FC236}">
                <a16:creationId xmlns:a16="http://schemas.microsoft.com/office/drawing/2014/main" xmlns="" id="{0977B8C0-F910-19CA-289D-A2A1FD5B167C}"/>
              </a:ext>
            </a:extLst>
          </p:cNvPr>
          <p:cNvSpPr/>
          <p:nvPr/>
        </p:nvSpPr>
        <p:spPr>
          <a:xfrm>
            <a:off x="6690028" y="4877296"/>
            <a:ext cx="3936125" cy="328430"/>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與家人產生衝突</a:t>
            </a:r>
            <a:r>
              <a:rPr 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000" dirty="0">
              <a:latin typeface="Microsoft JhengHei" panose="020B0604030504040204" pitchFamily="34" charset="-120"/>
              <a:ea typeface="Microsoft JhengHei" panose="020B0604030504040204" pitchFamily="34" charset="-120"/>
            </a:endParaRPr>
          </a:p>
        </p:txBody>
      </p:sp>
      <p:cxnSp>
        <p:nvCxnSpPr>
          <p:cNvPr id="16" name="直線接點 15">
            <a:extLst>
              <a:ext uri="{FF2B5EF4-FFF2-40B4-BE49-F238E27FC236}">
                <a16:creationId xmlns:a16="http://schemas.microsoft.com/office/drawing/2014/main" xmlns="" id="{0F9BDEED-14AF-46DB-B7BB-DCB206ED238E}"/>
              </a:ext>
            </a:extLst>
          </p:cNvPr>
          <p:cNvCxnSpPr>
            <a:cxnSpLocks/>
          </p:cNvCxnSpPr>
          <p:nvPr/>
        </p:nvCxnSpPr>
        <p:spPr>
          <a:xfrm>
            <a:off x="2594919" y="2255071"/>
            <a:ext cx="7317924" cy="0"/>
          </a:xfrm>
          <a:prstGeom prst="line">
            <a:avLst/>
          </a:prstGeom>
          <a:ln>
            <a:solidFill>
              <a:schemeClr val="bg1">
                <a:lumMod val="75000"/>
              </a:schemeClr>
            </a:solidFill>
          </a:ln>
        </p:spPr>
        <p:style>
          <a:lnRef idx="2">
            <a:schemeClr val="dk1"/>
          </a:lnRef>
          <a:fillRef idx="0">
            <a:schemeClr val="dk1"/>
          </a:fillRef>
          <a:effectRef idx="1">
            <a:schemeClr val="dk1"/>
          </a:effectRef>
          <a:fontRef idx="minor">
            <a:schemeClr val="tx1"/>
          </a:fontRef>
        </p:style>
      </p:cxnSp>
      <p:sp>
        <p:nvSpPr>
          <p:cNvPr id="17" name="Text 2">
            <a:extLst>
              <a:ext uri="{FF2B5EF4-FFF2-40B4-BE49-F238E27FC236}">
                <a16:creationId xmlns:a16="http://schemas.microsoft.com/office/drawing/2014/main" xmlns="" id="{DD154DDE-911E-123A-14B7-A7C46E765F8C}"/>
              </a:ext>
            </a:extLst>
          </p:cNvPr>
          <p:cNvSpPr/>
          <p:nvPr/>
        </p:nvSpPr>
        <p:spPr>
          <a:xfrm>
            <a:off x="3296646" y="2889575"/>
            <a:ext cx="2462784" cy="316597"/>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培養批判性思考。</a:t>
            </a:r>
          </a:p>
        </p:txBody>
      </p:sp>
      <p:sp>
        <p:nvSpPr>
          <p:cNvPr id="26" name="Text 11">
            <a:extLst>
              <a:ext uri="{FF2B5EF4-FFF2-40B4-BE49-F238E27FC236}">
                <a16:creationId xmlns:a16="http://schemas.microsoft.com/office/drawing/2014/main" xmlns="" id="{C6754E88-56DF-9828-CA86-3FB04AC459DC}"/>
              </a:ext>
            </a:extLst>
          </p:cNvPr>
          <p:cNvSpPr/>
          <p:nvPr/>
        </p:nvSpPr>
        <p:spPr>
          <a:xfrm>
            <a:off x="2700658" y="5511277"/>
            <a:ext cx="1712273" cy="321469"/>
          </a:xfrm>
          <a:prstGeom prst="rect">
            <a:avLst/>
          </a:prstGeom>
          <a:noFill/>
          <a:ln/>
        </p:spPr>
        <p:txBody>
          <a:bodyPr wrap="none" lIns="0" tIns="0" rIns="0" bIns="0" rtlCol="0" anchor="t"/>
          <a:lstStyle/>
          <a:p>
            <a:pPr>
              <a:lnSpc>
                <a:spcPts val="2500"/>
              </a:lnSpc>
            </a:pPr>
            <a:r>
              <a:rPr lang="en-US" altLang="zh-TW"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4.      </a:t>
            </a: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民族意識</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27" name="Text 12">
            <a:extLst>
              <a:ext uri="{FF2B5EF4-FFF2-40B4-BE49-F238E27FC236}">
                <a16:creationId xmlns:a16="http://schemas.microsoft.com/office/drawing/2014/main" xmlns="" id="{1DAA6F44-EF01-16B7-303E-841D57798FA8}"/>
              </a:ext>
            </a:extLst>
          </p:cNvPr>
          <p:cNvSpPr/>
          <p:nvPr/>
        </p:nvSpPr>
        <p:spPr>
          <a:xfrm>
            <a:off x="3297350" y="5883136"/>
            <a:ext cx="2462080" cy="328430"/>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強化臺灣本土認同。</a:t>
            </a:r>
          </a:p>
        </p:txBody>
      </p:sp>
      <p:sp>
        <p:nvSpPr>
          <p:cNvPr id="28" name="Text 5">
            <a:extLst>
              <a:ext uri="{FF2B5EF4-FFF2-40B4-BE49-F238E27FC236}">
                <a16:creationId xmlns:a16="http://schemas.microsoft.com/office/drawing/2014/main" xmlns="" id="{DD6E0FEB-C03E-7697-224D-944160B07565}"/>
              </a:ext>
            </a:extLst>
          </p:cNvPr>
          <p:cNvSpPr/>
          <p:nvPr/>
        </p:nvSpPr>
        <p:spPr>
          <a:xfrm>
            <a:off x="6690029" y="5517017"/>
            <a:ext cx="2571750" cy="321469"/>
          </a:xfrm>
          <a:prstGeom prst="rect">
            <a:avLst/>
          </a:prstGeom>
          <a:noFill/>
          <a:ln/>
        </p:spPr>
        <p:txBody>
          <a:bodyPr wrap="none" lIns="0" tIns="0" rIns="0" bIns="0" rtlCol="0" anchor="t"/>
          <a:lstStyle/>
          <a:p>
            <a:pPr>
              <a:lnSpc>
                <a:spcPts val="2500"/>
              </a:lnSpc>
            </a:pP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未來發展</a:t>
            </a:r>
          </a:p>
        </p:txBody>
      </p:sp>
      <p:sp>
        <p:nvSpPr>
          <p:cNvPr id="29" name="Text 6">
            <a:extLst>
              <a:ext uri="{FF2B5EF4-FFF2-40B4-BE49-F238E27FC236}">
                <a16:creationId xmlns:a16="http://schemas.microsoft.com/office/drawing/2014/main" xmlns="" id="{01B3DB3A-42B5-FB6E-855F-EF612B58B145}"/>
              </a:ext>
            </a:extLst>
          </p:cNvPr>
          <p:cNvSpPr/>
          <p:nvPr/>
        </p:nvSpPr>
        <p:spPr>
          <a:xfrm>
            <a:off x="6690028" y="5883136"/>
            <a:ext cx="3936125" cy="328430"/>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就業機會受限</a:t>
            </a:r>
            <a:r>
              <a:rPr 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000" dirty="0">
              <a:latin typeface="Microsoft JhengHei" panose="020B0604030504040204" pitchFamily="34" charset="-120"/>
              <a:ea typeface="Microsoft JhengHei" panose="020B0604030504040204" pitchFamily="34" charset="-120"/>
            </a:endParaRPr>
          </a:p>
        </p:txBody>
      </p:sp>
      <p:cxnSp>
        <p:nvCxnSpPr>
          <p:cNvPr id="15" name="直線接點 14">
            <a:extLst>
              <a:ext uri="{FF2B5EF4-FFF2-40B4-BE49-F238E27FC236}">
                <a16:creationId xmlns:a16="http://schemas.microsoft.com/office/drawing/2014/main" xmlns="" id="{BEA05CB9-A647-F617-3F6C-AA865BC2468E}"/>
              </a:ext>
            </a:extLst>
          </p:cNvPr>
          <p:cNvCxnSpPr>
            <a:cxnSpLocks/>
          </p:cNvCxnSpPr>
          <p:nvPr/>
        </p:nvCxnSpPr>
        <p:spPr>
          <a:xfrm>
            <a:off x="2607276" y="3325882"/>
            <a:ext cx="7305567" cy="0"/>
          </a:xfrm>
          <a:prstGeom prst="line">
            <a:avLst/>
          </a:prstGeom>
          <a:ln>
            <a:solidFill>
              <a:schemeClr val="bg1">
                <a:lumMod val="75000"/>
              </a:schemeClr>
            </a:solidFill>
          </a:ln>
        </p:spPr>
        <p:style>
          <a:lnRef idx="2">
            <a:schemeClr val="dk1"/>
          </a:lnRef>
          <a:fillRef idx="0">
            <a:schemeClr val="dk1"/>
          </a:fillRef>
          <a:effectRef idx="1">
            <a:schemeClr val="dk1"/>
          </a:effectRef>
          <a:fontRef idx="minor">
            <a:schemeClr val="tx1"/>
          </a:fontRef>
        </p:style>
      </p:cxnSp>
      <p:cxnSp>
        <p:nvCxnSpPr>
          <p:cNvPr id="18" name="直線接點 17">
            <a:extLst>
              <a:ext uri="{FF2B5EF4-FFF2-40B4-BE49-F238E27FC236}">
                <a16:creationId xmlns:a16="http://schemas.microsoft.com/office/drawing/2014/main" xmlns="" id="{C3CAE424-41C6-0789-CAEE-1317C56C6CA7}"/>
              </a:ext>
            </a:extLst>
          </p:cNvPr>
          <p:cNvCxnSpPr>
            <a:cxnSpLocks/>
          </p:cNvCxnSpPr>
          <p:nvPr/>
        </p:nvCxnSpPr>
        <p:spPr>
          <a:xfrm>
            <a:off x="2607276" y="4312472"/>
            <a:ext cx="7305567" cy="0"/>
          </a:xfrm>
          <a:prstGeom prst="line">
            <a:avLst/>
          </a:prstGeom>
          <a:ln>
            <a:solidFill>
              <a:schemeClr val="bg1">
                <a:lumMod val="75000"/>
              </a:schemeClr>
            </a:solidFill>
          </a:ln>
        </p:spPr>
        <p:style>
          <a:lnRef idx="2">
            <a:schemeClr val="dk1"/>
          </a:lnRef>
          <a:fillRef idx="0">
            <a:schemeClr val="dk1"/>
          </a:fillRef>
          <a:effectRef idx="1">
            <a:schemeClr val="dk1"/>
          </a:effectRef>
          <a:fontRef idx="minor">
            <a:schemeClr val="tx1"/>
          </a:fontRef>
        </p:style>
      </p:cxnSp>
      <p:cxnSp>
        <p:nvCxnSpPr>
          <p:cNvPr id="19" name="直線接點 18">
            <a:extLst>
              <a:ext uri="{FF2B5EF4-FFF2-40B4-BE49-F238E27FC236}">
                <a16:creationId xmlns:a16="http://schemas.microsoft.com/office/drawing/2014/main" xmlns="" id="{98B8C825-D3D8-99E6-8FE2-69D8227DE43E}"/>
              </a:ext>
            </a:extLst>
          </p:cNvPr>
          <p:cNvCxnSpPr>
            <a:cxnSpLocks/>
          </p:cNvCxnSpPr>
          <p:nvPr/>
        </p:nvCxnSpPr>
        <p:spPr>
          <a:xfrm>
            <a:off x="2594919" y="5335156"/>
            <a:ext cx="7317924" cy="0"/>
          </a:xfrm>
          <a:prstGeom prst="line">
            <a:avLst/>
          </a:prstGeom>
          <a:ln>
            <a:solidFill>
              <a:schemeClr val="bg1">
                <a:lumMod val="75000"/>
              </a:schemeClr>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08895754"/>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867FD07E-185D-358C-338C-18BD4AC06053}"/>
            </a:ext>
          </a:extLst>
        </p:cNvPr>
        <p:cNvGrpSpPr/>
        <p:nvPr/>
      </p:nvGrpSpPr>
      <p:grpSpPr>
        <a:xfrm>
          <a:off x="0" y="0"/>
          <a:ext cx="0" cy="0"/>
          <a:chOff x="0" y="0"/>
          <a:chExt cx="0" cy="0"/>
        </a:xfrm>
      </p:grpSpPr>
      <p:pic>
        <p:nvPicPr>
          <p:cNvPr id="21" name="圖片 20" descr="一張含有 圓形 的圖片&#10;&#10;AI 產生的內容可能不正確。">
            <a:extLst>
              <a:ext uri="{FF2B5EF4-FFF2-40B4-BE49-F238E27FC236}">
                <a16:creationId xmlns:a16="http://schemas.microsoft.com/office/drawing/2014/main" xmlns="" id="{9D677AD3-B184-1536-E699-BA2C99946794}"/>
              </a:ext>
            </a:extLst>
          </p:cNvPr>
          <p:cNvPicPr>
            <a:picLocks noChangeAspect="1"/>
          </p:cNvPicPr>
          <p:nvPr/>
        </p:nvPicPr>
        <p:blipFill>
          <a:blip r:embed="rId3"/>
          <a:stretch>
            <a:fillRect/>
          </a:stretch>
        </p:blipFill>
        <p:spPr>
          <a:xfrm>
            <a:off x="3051845" y="1894870"/>
            <a:ext cx="1170631" cy="1016777"/>
          </a:xfrm>
          <a:prstGeom prst="rect">
            <a:avLst/>
          </a:prstGeom>
        </p:spPr>
      </p:pic>
      <p:pic>
        <p:nvPicPr>
          <p:cNvPr id="27" name="圖片 26" descr="一張含有 圖形 的圖片&#10;&#10;AI 產生的內容可能不正確。">
            <a:extLst>
              <a:ext uri="{FF2B5EF4-FFF2-40B4-BE49-F238E27FC236}">
                <a16:creationId xmlns:a16="http://schemas.microsoft.com/office/drawing/2014/main" xmlns="" id="{34688917-4E2A-A247-21B1-15BC7219AC1B}"/>
              </a:ext>
            </a:extLst>
          </p:cNvPr>
          <p:cNvPicPr>
            <a:picLocks noChangeAspect="1"/>
          </p:cNvPicPr>
          <p:nvPr/>
        </p:nvPicPr>
        <p:blipFill>
          <a:blip r:embed="rId4"/>
          <a:stretch>
            <a:fillRect/>
          </a:stretch>
        </p:blipFill>
        <p:spPr>
          <a:xfrm>
            <a:off x="7711228" y="1837981"/>
            <a:ext cx="1038750" cy="1049626"/>
          </a:xfrm>
          <a:prstGeom prst="rect">
            <a:avLst/>
          </a:prstGeom>
        </p:spPr>
      </p:pic>
      <p:pic>
        <p:nvPicPr>
          <p:cNvPr id="23" name="圖片 22">
            <a:extLst>
              <a:ext uri="{FF2B5EF4-FFF2-40B4-BE49-F238E27FC236}">
                <a16:creationId xmlns:a16="http://schemas.microsoft.com/office/drawing/2014/main" xmlns="" id="{EC5401FC-4B6D-004A-5083-5DBA46CCBE8A}"/>
              </a:ext>
            </a:extLst>
          </p:cNvPr>
          <p:cNvPicPr>
            <a:picLocks noChangeAspect="1"/>
          </p:cNvPicPr>
          <p:nvPr/>
        </p:nvPicPr>
        <p:blipFill>
          <a:blip r:embed="rId5"/>
          <a:stretch>
            <a:fillRect/>
          </a:stretch>
        </p:blipFill>
        <p:spPr>
          <a:xfrm>
            <a:off x="7804427" y="3987619"/>
            <a:ext cx="846321" cy="966407"/>
          </a:xfrm>
          <a:prstGeom prst="rect">
            <a:avLst/>
          </a:prstGeom>
        </p:spPr>
      </p:pic>
      <p:pic>
        <p:nvPicPr>
          <p:cNvPr id="25" name="圖片 24" descr="一張含有 心臟, 情人節, 創造力 的圖片&#10;&#10;AI 產生的內容可能不正確。">
            <a:extLst>
              <a:ext uri="{FF2B5EF4-FFF2-40B4-BE49-F238E27FC236}">
                <a16:creationId xmlns:a16="http://schemas.microsoft.com/office/drawing/2014/main" xmlns="" id="{BBB60981-1206-C298-0A44-1E96C3A596B7}"/>
              </a:ext>
            </a:extLst>
          </p:cNvPr>
          <p:cNvPicPr>
            <a:picLocks noChangeAspect="1"/>
          </p:cNvPicPr>
          <p:nvPr/>
        </p:nvPicPr>
        <p:blipFill>
          <a:blip r:embed="rId6"/>
          <a:stretch>
            <a:fillRect/>
          </a:stretch>
        </p:blipFill>
        <p:spPr>
          <a:xfrm>
            <a:off x="3113394" y="4031721"/>
            <a:ext cx="1021708" cy="908185"/>
          </a:xfrm>
          <a:prstGeom prst="rect">
            <a:avLst/>
          </a:prstGeom>
        </p:spPr>
      </p:pic>
      <p:grpSp>
        <p:nvGrpSpPr>
          <p:cNvPr id="18" name="群組 17">
            <a:extLst>
              <a:ext uri="{FF2B5EF4-FFF2-40B4-BE49-F238E27FC236}">
                <a16:creationId xmlns:a16="http://schemas.microsoft.com/office/drawing/2014/main" xmlns="" id="{356B3F53-DFE9-F118-F24A-460179C472AB}"/>
              </a:ext>
            </a:extLst>
          </p:cNvPr>
          <p:cNvGrpSpPr/>
          <p:nvPr/>
        </p:nvGrpSpPr>
        <p:grpSpPr>
          <a:xfrm>
            <a:off x="2491496" y="3033313"/>
            <a:ext cx="2799961" cy="655355"/>
            <a:chOff x="1673123" y="2844562"/>
            <a:chExt cx="2799961" cy="655355"/>
          </a:xfrm>
        </p:grpSpPr>
        <p:sp>
          <p:nvSpPr>
            <p:cNvPr id="3" name="Text 3">
              <a:extLst>
                <a:ext uri="{FF2B5EF4-FFF2-40B4-BE49-F238E27FC236}">
                  <a16:creationId xmlns:a16="http://schemas.microsoft.com/office/drawing/2014/main" xmlns="" id="{751EF6F9-3D73-5750-57D9-0276C76E0B5D}"/>
                </a:ext>
              </a:extLst>
            </p:cNvPr>
            <p:cNvSpPr/>
            <p:nvPr/>
          </p:nvSpPr>
          <p:spPr>
            <a:xfrm>
              <a:off x="2318157" y="2844562"/>
              <a:ext cx="1170631" cy="266938"/>
            </a:xfrm>
            <a:prstGeom prst="rect">
              <a:avLst/>
            </a:prstGeom>
            <a:noFill/>
            <a:ln/>
          </p:spPr>
          <p:txBody>
            <a:bodyPr wrap="none" lIns="0" tIns="0" rIns="0" bIns="0" rtlCol="0" anchor="t"/>
            <a:lstStyle/>
            <a:p>
              <a:pPr marL="0" indent="0" algn="l">
                <a:lnSpc>
                  <a:spcPts val="2100"/>
                </a:lnSpc>
                <a:buNone/>
              </a:pPr>
              <a:r>
                <a:rPr 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權衡利弊</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5" name="Text 4">
              <a:extLst>
                <a:ext uri="{FF2B5EF4-FFF2-40B4-BE49-F238E27FC236}">
                  <a16:creationId xmlns:a16="http://schemas.microsoft.com/office/drawing/2014/main" xmlns="" id="{EF771D61-4175-0BEA-3BD0-E71316376669}"/>
                </a:ext>
              </a:extLst>
            </p:cNvPr>
            <p:cNvSpPr/>
            <p:nvPr/>
          </p:nvSpPr>
          <p:spPr>
            <a:xfrm>
              <a:off x="1673123" y="3214013"/>
              <a:ext cx="2799961" cy="285904"/>
            </a:xfrm>
            <a:prstGeom prst="rect">
              <a:avLst/>
            </a:prstGeom>
            <a:noFill/>
            <a:ln/>
          </p:spPr>
          <p:txBody>
            <a:bodyPr wrap="none" lIns="0" tIns="0" rIns="0" bIns="0" rtlCol="0" anchor="t"/>
            <a:lstStyle/>
            <a:p>
              <a:pPr marL="0" indent="0" algn="l">
                <a:lnSpc>
                  <a:spcPts val="2150"/>
                </a:lnSpc>
                <a:buNone/>
              </a:pPr>
              <a:r>
                <a:rPr lang="en-US" sz="2000" dirty="0">
                  <a:solidFill>
                    <a:srgbClr val="512D26"/>
                  </a:solidFill>
                  <a:latin typeface="Microsoft JhengHei" panose="020B0604030504040204" pitchFamily="34" charset="-120"/>
                  <a:ea typeface="Microsoft JhengHei" panose="020B0604030504040204" pitchFamily="34" charset="-120"/>
                  <a:cs typeface="Gelasio" pitchFamily="34" charset="-120"/>
                </a:rPr>
                <a:t>考慮行動的長短期影響。</a:t>
              </a:r>
              <a:endParaRPr lang="en-US" sz="2000" dirty="0">
                <a:solidFill>
                  <a:srgbClr val="512D26"/>
                </a:solidFill>
                <a:latin typeface="Microsoft JhengHei" panose="020B0604030504040204" pitchFamily="34" charset="-120"/>
                <a:ea typeface="Microsoft JhengHei" panose="020B0604030504040204" pitchFamily="34" charset="-120"/>
              </a:endParaRPr>
            </a:p>
          </p:txBody>
        </p:sp>
      </p:grpSp>
      <p:grpSp>
        <p:nvGrpSpPr>
          <p:cNvPr id="19" name="群組 18">
            <a:extLst>
              <a:ext uri="{FF2B5EF4-FFF2-40B4-BE49-F238E27FC236}">
                <a16:creationId xmlns:a16="http://schemas.microsoft.com/office/drawing/2014/main" xmlns="" id="{0523DE4E-E0FA-9083-9D9B-9D2DC54FA1F2}"/>
              </a:ext>
            </a:extLst>
          </p:cNvPr>
          <p:cNvGrpSpPr/>
          <p:nvPr/>
        </p:nvGrpSpPr>
        <p:grpSpPr>
          <a:xfrm>
            <a:off x="2237661" y="5061572"/>
            <a:ext cx="3125559" cy="664853"/>
            <a:chOff x="2743350" y="5061572"/>
            <a:chExt cx="3125559" cy="664853"/>
          </a:xfrm>
        </p:grpSpPr>
        <p:sp>
          <p:nvSpPr>
            <p:cNvPr id="9" name="Text 5">
              <a:extLst>
                <a:ext uri="{FF2B5EF4-FFF2-40B4-BE49-F238E27FC236}">
                  <a16:creationId xmlns:a16="http://schemas.microsoft.com/office/drawing/2014/main" xmlns="" id="{238BAE0A-D1FB-F181-7AC3-99F2043CE154}"/>
                </a:ext>
              </a:extLst>
            </p:cNvPr>
            <p:cNvSpPr/>
            <p:nvPr/>
          </p:nvSpPr>
          <p:spPr>
            <a:xfrm>
              <a:off x="3627102" y="5061572"/>
              <a:ext cx="1021708" cy="295402"/>
            </a:xfrm>
            <a:prstGeom prst="rect">
              <a:avLst/>
            </a:prstGeom>
            <a:noFill/>
            <a:ln/>
          </p:spPr>
          <p:txBody>
            <a:bodyPr wrap="none" lIns="0" tIns="0" rIns="0" bIns="0" rtlCol="0" anchor="t"/>
            <a:lstStyle/>
            <a:p>
              <a:pPr marL="0" indent="0" algn="l">
                <a:lnSpc>
                  <a:spcPts val="2100"/>
                </a:lnSpc>
                <a:buNone/>
              </a:pPr>
              <a:r>
                <a:rPr 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社會關懷</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10" name="Text 6">
              <a:extLst>
                <a:ext uri="{FF2B5EF4-FFF2-40B4-BE49-F238E27FC236}">
                  <a16:creationId xmlns:a16="http://schemas.microsoft.com/office/drawing/2014/main" xmlns="" id="{F0C92BE9-68B4-530A-1542-C389C7164B1A}"/>
                </a:ext>
              </a:extLst>
            </p:cNvPr>
            <p:cNvSpPr/>
            <p:nvPr/>
          </p:nvSpPr>
          <p:spPr>
            <a:xfrm>
              <a:off x="2743350" y="5431023"/>
              <a:ext cx="3125559" cy="295402"/>
            </a:xfrm>
            <a:prstGeom prst="rect">
              <a:avLst/>
            </a:prstGeom>
            <a:noFill/>
            <a:ln/>
          </p:spPr>
          <p:txBody>
            <a:bodyPr wrap="none" lIns="0" tIns="0" rIns="0" bIns="0" rtlCol="0" anchor="t"/>
            <a:lstStyle/>
            <a:p>
              <a:pPr marL="0" indent="0" algn="ctr">
                <a:lnSpc>
                  <a:spcPts val="2150"/>
                </a:lnSpc>
                <a:buNone/>
              </a:pPr>
              <a:r>
                <a:rPr lang="en-US" sz="2000" dirty="0">
                  <a:solidFill>
                    <a:srgbClr val="512D26"/>
                  </a:solidFill>
                  <a:latin typeface="Microsoft JhengHei" panose="020B0604030504040204" pitchFamily="34" charset="-120"/>
                  <a:ea typeface="Microsoft JhengHei" panose="020B0604030504040204" pitchFamily="34" charset="-120"/>
                  <a:cs typeface="Gelasio" pitchFamily="34" charset="-120"/>
                </a:rPr>
                <a:t>關注弱勢，追求公平正義。</a:t>
              </a:r>
              <a:endParaRPr lang="en-US" sz="2000" dirty="0">
                <a:solidFill>
                  <a:srgbClr val="512D26"/>
                </a:solidFill>
                <a:latin typeface="Microsoft JhengHei" panose="020B0604030504040204" pitchFamily="34" charset="-120"/>
                <a:ea typeface="Microsoft JhengHei" panose="020B0604030504040204" pitchFamily="34" charset="-120"/>
              </a:endParaRPr>
            </a:p>
          </p:txBody>
        </p:sp>
      </p:grpSp>
      <p:grpSp>
        <p:nvGrpSpPr>
          <p:cNvPr id="17" name="群組 16">
            <a:extLst>
              <a:ext uri="{FF2B5EF4-FFF2-40B4-BE49-F238E27FC236}">
                <a16:creationId xmlns:a16="http://schemas.microsoft.com/office/drawing/2014/main" xmlns="" id="{07A3F63B-E0D2-A0BF-70D0-7DBA7DF4A56E}"/>
              </a:ext>
            </a:extLst>
          </p:cNvPr>
          <p:cNvGrpSpPr/>
          <p:nvPr/>
        </p:nvGrpSpPr>
        <p:grpSpPr>
          <a:xfrm>
            <a:off x="6828781" y="2995784"/>
            <a:ext cx="3066285" cy="677239"/>
            <a:chOff x="5842781" y="2822678"/>
            <a:chExt cx="3066285" cy="677239"/>
          </a:xfrm>
        </p:grpSpPr>
        <p:sp>
          <p:nvSpPr>
            <p:cNvPr id="12" name="Text 7">
              <a:extLst>
                <a:ext uri="{FF2B5EF4-FFF2-40B4-BE49-F238E27FC236}">
                  <a16:creationId xmlns:a16="http://schemas.microsoft.com/office/drawing/2014/main" xmlns="" id="{D76370B3-1732-F8F6-B5ED-D6BCAA9524A4}"/>
                </a:ext>
              </a:extLst>
            </p:cNvPr>
            <p:cNvSpPr/>
            <p:nvPr/>
          </p:nvSpPr>
          <p:spPr>
            <a:xfrm>
              <a:off x="6668389" y="2822678"/>
              <a:ext cx="1067812" cy="285904"/>
            </a:xfrm>
            <a:prstGeom prst="rect">
              <a:avLst/>
            </a:prstGeom>
            <a:noFill/>
            <a:ln/>
          </p:spPr>
          <p:txBody>
            <a:bodyPr wrap="none" lIns="0" tIns="0" rIns="0" bIns="0" rtlCol="0" anchor="t"/>
            <a:lstStyle/>
            <a:p>
              <a:pPr marL="0" indent="0" algn="l">
                <a:lnSpc>
                  <a:spcPts val="2100"/>
                </a:lnSpc>
                <a:buNone/>
              </a:pPr>
              <a:r>
                <a:rPr 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角色定位</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13" name="Text 8">
              <a:extLst>
                <a:ext uri="{FF2B5EF4-FFF2-40B4-BE49-F238E27FC236}">
                  <a16:creationId xmlns:a16="http://schemas.microsoft.com/office/drawing/2014/main" xmlns="" id="{AB5194CA-1A45-551A-8771-80B99EFDEC3A}"/>
                </a:ext>
              </a:extLst>
            </p:cNvPr>
            <p:cNvSpPr/>
            <p:nvPr/>
          </p:nvSpPr>
          <p:spPr>
            <a:xfrm>
              <a:off x="5842781" y="3239398"/>
              <a:ext cx="3066285" cy="260519"/>
            </a:xfrm>
            <a:prstGeom prst="rect">
              <a:avLst/>
            </a:prstGeom>
            <a:noFill/>
            <a:ln/>
          </p:spPr>
          <p:txBody>
            <a:bodyPr wrap="none" lIns="0" tIns="0" rIns="0" bIns="0" rtlCol="0" anchor="t"/>
            <a:lstStyle/>
            <a:p>
              <a:pPr marL="0" indent="0" algn="l">
                <a:lnSpc>
                  <a:spcPts val="2150"/>
                </a:lnSpc>
                <a:buNone/>
              </a:pPr>
              <a:r>
                <a:rPr lang="en-US" sz="2000" dirty="0">
                  <a:solidFill>
                    <a:srgbClr val="512D26"/>
                  </a:solidFill>
                  <a:latin typeface="Microsoft JhengHei" panose="020B0604030504040204" pitchFamily="34" charset="-120"/>
                  <a:ea typeface="Microsoft JhengHei" panose="020B0604030504040204" pitchFamily="34" charset="-120"/>
                  <a:cs typeface="Gelasio" pitchFamily="34" charset="-120"/>
                </a:rPr>
                <a:t>思考自己在社會中的責任。</a:t>
              </a:r>
              <a:endParaRPr lang="en-US" sz="2000" dirty="0">
                <a:solidFill>
                  <a:srgbClr val="512D26"/>
                </a:solidFill>
                <a:latin typeface="Microsoft JhengHei" panose="020B0604030504040204" pitchFamily="34" charset="-120"/>
                <a:ea typeface="Microsoft JhengHei" panose="020B0604030504040204" pitchFamily="34" charset="-120"/>
              </a:endParaRPr>
            </a:p>
          </p:txBody>
        </p:sp>
      </p:grpSp>
      <p:sp>
        <p:nvSpPr>
          <p:cNvPr id="15" name="Text 7">
            <a:extLst>
              <a:ext uri="{FF2B5EF4-FFF2-40B4-BE49-F238E27FC236}">
                <a16:creationId xmlns:a16="http://schemas.microsoft.com/office/drawing/2014/main" xmlns="" id="{8BDCFB22-5943-27D1-66E2-96E38B19C73C}"/>
              </a:ext>
            </a:extLst>
          </p:cNvPr>
          <p:cNvSpPr/>
          <p:nvPr/>
        </p:nvSpPr>
        <p:spPr>
          <a:xfrm>
            <a:off x="7568023" y="5033909"/>
            <a:ext cx="1418144" cy="295401"/>
          </a:xfrm>
          <a:prstGeom prst="rect">
            <a:avLst/>
          </a:prstGeom>
          <a:noFill/>
          <a:ln/>
        </p:spPr>
        <p:txBody>
          <a:bodyPr wrap="none" lIns="0" tIns="0" rIns="0" bIns="0" rtlCol="0" anchor="t"/>
          <a:lstStyle/>
          <a:p>
            <a:pPr marL="0" indent="0" algn="l">
              <a:lnSpc>
                <a:spcPts val="2100"/>
              </a:lnSpc>
              <a:buNone/>
            </a:pPr>
            <a:r>
              <a:rPr lang="zh-TW" altLang="en-US" sz="2000" b="1" dirty="0">
                <a:solidFill>
                  <a:schemeClr val="tx1"/>
                </a:solidFill>
                <a:latin typeface="Microsoft JhengHei" panose="020B0604030504040204" pitchFamily="34" charset="-120"/>
                <a:ea typeface="Microsoft JhengHei" panose="020B0604030504040204" pitchFamily="34" charset="-120"/>
              </a:rPr>
              <a:t>價值與選擇</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16" name="Text 8">
            <a:extLst>
              <a:ext uri="{FF2B5EF4-FFF2-40B4-BE49-F238E27FC236}">
                <a16:creationId xmlns:a16="http://schemas.microsoft.com/office/drawing/2014/main" xmlns="" id="{2F9CCD30-73BA-8134-B1AD-0CFFF925F2AE}"/>
              </a:ext>
            </a:extLst>
          </p:cNvPr>
          <p:cNvSpPr/>
          <p:nvPr/>
        </p:nvSpPr>
        <p:spPr>
          <a:xfrm>
            <a:off x="6125469" y="5437487"/>
            <a:ext cx="4303252" cy="266938"/>
          </a:xfrm>
          <a:prstGeom prst="rect">
            <a:avLst/>
          </a:prstGeom>
          <a:noFill/>
          <a:ln/>
        </p:spPr>
        <p:txBody>
          <a:bodyPr wrap="none" lIns="0" tIns="0" rIns="0" bIns="0" rtlCol="0" anchor="t"/>
          <a:lstStyle/>
          <a:p>
            <a:pPr marL="0" indent="0" algn="l">
              <a:lnSpc>
                <a:spcPts val="2150"/>
              </a:lnSpc>
              <a:buNone/>
            </a:pPr>
            <a:r>
              <a:rPr lang="zh-TW" altLang="en-US" sz="2000" dirty="0">
                <a:solidFill>
                  <a:srgbClr val="512D26"/>
                </a:solidFill>
                <a:latin typeface="Microsoft JhengHei" panose="020B0604030504040204" pitchFamily="34" charset="-120"/>
                <a:ea typeface="Microsoft JhengHei" panose="020B0604030504040204" pitchFamily="34" charset="-120"/>
              </a:rPr>
              <a:t>自己的未來自己決定，為自己也為他人</a:t>
            </a:r>
            <a:endParaRPr lang="en-US" sz="2000" dirty="0">
              <a:solidFill>
                <a:srgbClr val="512D26"/>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156647002"/>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E0740342-F04C-6E43-374A-7F4843E2EC76}"/>
            </a:ext>
          </a:extLst>
        </p:cNvPr>
        <p:cNvGrpSpPr/>
        <p:nvPr/>
      </p:nvGrpSpPr>
      <p:grpSpPr>
        <a:xfrm>
          <a:off x="0" y="0"/>
          <a:ext cx="0" cy="0"/>
          <a:chOff x="0" y="0"/>
          <a:chExt cx="0" cy="0"/>
        </a:xfrm>
      </p:grpSpPr>
      <p:pic>
        <p:nvPicPr>
          <p:cNvPr id="4" name="圖片 3">
            <a:extLst>
              <a:ext uri="{FF2B5EF4-FFF2-40B4-BE49-F238E27FC236}">
                <a16:creationId xmlns:a16="http://schemas.microsoft.com/office/drawing/2014/main" xmlns="" id="{9ED7A505-F84D-D20F-3196-009BFE08EBE6}"/>
              </a:ext>
            </a:extLst>
          </p:cNvPr>
          <p:cNvPicPr>
            <a:picLocks noChangeAspect="1"/>
          </p:cNvPicPr>
          <p:nvPr/>
        </p:nvPicPr>
        <p:blipFill>
          <a:blip r:embed="rId3"/>
          <a:stretch>
            <a:fillRect/>
          </a:stretch>
        </p:blipFill>
        <p:spPr>
          <a:xfrm rot="200982">
            <a:off x="10239134" y="3117857"/>
            <a:ext cx="1575178" cy="3394133"/>
          </a:xfrm>
          <a:prstGeom prst="rect">
            <a:avLst/>
          </a:prstGeom>
        </p:spPr>
      </p:pic>
      <p:grpSp>
        <p:nvGrpSpPr>
          <p:cNvPr id="25" name="群組 24">
            <a:extLst>
              <a:ext uri="{FF2B5EF4-FFF2-40B4-BE49-F238E27FC236}">
                <a16:creationId xmlns:a16="http://schemas.microsoft.com/office/drawing/2014/main" xmlns="" id="{B2C6FE21-A069-701E-3377-AB3DF9C694B6}"/>
              </a:ext>
            </a:extLst>
          </p:cNvPr>
          <p:cNvGrpSpPr/>
          <p:nvPr/>
        </p:nvGrpSpPr>
        <p:grpSpPr>
          <a:xfrm>
            <a:off x="5177272" y="3103165"/>
            <a:ext cx="2601358" cy="432078"/>
            <a:chOff x="4663982" y="2788840"/>
            <a:chExt cx="2601358" cy="432078"/>
          </a:xfrm>
        </p:grpSpPr>
        <p:pic>
          <p:nvPicPr>
            <p:cNvPr id="6" name="Image 1" descr="preencoded.png">
              <a:hlinkClick r:id="rId4"/>
              <a:extLst>
                <a:ext uri="{FF2B5EF4-FFF2-40B4-BE49-F238E27FC236}">
                  <a16:creationId xmlns:a16="http://schemas.microsoft.com/office/drawing/2014/main" xmlns="" id="{DEBD7920-EB44-88E6-8389-93B88C4E5613}"/>
                </a:ext>
              </a:extLst>
            </p:cNvPr>
            <p:cNvPicPr>
              <a:picLocks noChangeAspect="1"/>
            </p:cNvPicPr>
            <p:nvPr/>
          </p:nvPicPr>
          <p:blipFill>
            <a:blip r:embed="rId5"/>
            <a:stretch>
              <a:fillRect/>
            </a:stretch>
          </p:blipFill>
          <p:spPr>
            <a:xfrm>
              <a:off x="4663982" y="2788840"/>
              <a:ext cx="432078" cy="432078"/>
            </a:xfrm>
            <a:prstGeom prst="rect">
              <a:avLst/>
            </a:prstGeom>
          </p:spPr>
        </p:pic>
        <p:sp>
          <p:nvSpPr>
            <p:cNvPr id="7" name="Text 1">
              <a:extLst>
                <a:ext uri="{FF2B5EF4-FFF2-40B4-BE49-F238E27FC236}">
                  <a16:creationId xmlns:a16="http://schemas.microsoft.com/office/drawing/2014/main" xmlns="" id="{85A0A7FF-4C37-82E2-ADC0-36CBEFFC3ACD}"/>
                </a:ext>
              </a:extLst>
            </p:cNvPr>
            <p:cNvSpPr/>
            <p:nvPr/>
          </p:nvSpPr>
          <p:spPr>
            <a:xfrm>
              <a:off x="5231872" y="2943885"/>
              <a:ext cx="2033468" cy="254198"/>
            </a:xfrm>
            <a:prstGeom prst="rect">
              <a:avLst/>
            </a:prstGeom>
            <a:noFill/>
            <a:ln/>
          </p:spPr>
          <p:txBody>
            <a:bodyPr wrap="none" lIns="0" tIns="0" rIns="0" bIns="0" rtlCol="0" anchor="t"/>
            <a:lstStyle/>
            <a:p>
              <a:pPr marL="0" indent="0" algn="l">
                <a:lnSpc>
                  <a:spcPts val="1700"/>
                </a:lnSpc>
                <a:buNone/>
              </a:pPr>
              <a:r>
                <a:rPr lang="zh-TW" altLang="en-US" sz="2400" dirty="0">
                  <a:latin typeface="Microsoft JhengHei" panose="020B0604030504040204" pitchFamily="34" charset="-120"/>
                  <a:ea typeface="Microsoft JhengHei" panose="020B0604030504040204" pitchFamily="34" charset="-120"/>
                  <a:cs typeface="Quattrocento" pitchFamily="34" charset="-120"/>
                </a:rPr>
                <a:t>自己的紀念日</a:t>
              </a:r>
              <a:endParaRPr lang="en-US" sz="2400" dirty="0">
                <a:latin typeface="Microsoft JhengHei" panose="020B0604030504040204" pitchFamily="34" charset="-120"/>
                <a:ea typeface="Microsoft JhengHei" panose="020B0604030504040204" pitchFamily="34" charset="-120"/>
              </a:endParaRPr>
            </a:p>
          </p:txBody>
        </p:sp>
      </p:grpSp>
      <p:grpSp>
        <p:nvGrpSpPr>
          <p:cNvPr id="26" name="群組 25">
            <a:extLst>
              <a:ext uri="{FF2B5EF4-FFF2-40B4-BE49-F238E27FC236}">
                <a16:creationId xmlns:a16="http://schemas.microsoft.com/office/drawing/2014/main" xmlns="" id="{3C2765F0-DBE9-32F6-6845-A74996BD0DC3}"/>
              </a:ext>
            </a:extLst>
          </p:cNvPr>
          <p:cNvGrpSpPr/>
          <p:nvPr/>
        </p:nvGrpSpPr>
        <p:grpSpPr>
          <a:xfrm>
            <a:off x="5177272" y="3996848"/>
            <a:ext cx="2601358" cy="432078"/>
            <a:chOff x="4663982" y="3682523"/>
            <a:chExt cx="2601358" cy="432078"/>
          </a:xfrm>
        </p:grpSpPr>
        <p:pic>
          <p:nvPicPr>
            <p:cNvPr id="17" name="Image 2" descr="preencoded.png">
              <a:hlinkClick r:id="rId6"/>
              <a:extLst>
                <a:ext uri="{FF2B5EF4-FFF2-40B4-BE49-F238E27FC236}">
                  <a16:creationId xmlns:a16="http://schemas.microsoft.com/office/drawing/2014/main" xmlns="" id="{C8673DC4-D845-1AE3-409F-0BC5C13382F4}"/>
                </a:ext>
              </a:extLst>
            </p:cNvPr>
            <p:cNvPicPr>
              <a:picLocks noChangeAspect="1"/>
            </p:cNvPicPr>
            <p:nvPr/>
          </p:nvPicPr>
          <p:blipFill>
            <a:blip r:embed="rId7"/>
            <a:stretch>
              <a:fillRect/>
            </a:stretch>
          </p:blipFill>
          <p:spPr>
            <a:xfrm>
              <a:off x="4663982" y="3682523"/>
              <a:ext cx="432078" cy="432078"/>
            </a:xfrm>
            <a:prstGeom prst="rect">
              <a:avLst/>
            </a:prstGeom>
          </p:spPr>
        </p:pic>
        <p:sp>
          <p:nvSpPr>
            <p:cNvPr id="18" name="Text 3">
              <a:extLst>
                <a:ext uri="{FF2B5EF4-FFF2-40B4-BE49-F238E27FC236}">
                  <a16:creationId xmlns:a16="http://schemas.microsoft.com/office/drawing/2014/main" xmlns="" id="{7A30E360-CD7D-AEA9-13CF-C66F1C32DA44}"/>
                </a:ext>
              </a:extLst>
            </p:cNvPr>
            <p:cNvSpPr/>
            <p:nvPr/>
          </p:nvSpPr>
          <p:spPr>
            <a:xfrm>
              <a:off x="5231872" y="3831661"/>
              <a:ext cx="2033468" cy="254198"/>
            </a:xfrm>
            <a:prstGeom prst="rect">
              <a:avLst/>
            </a:prstGeom>
            <a:noFill/>
            <a:ln/>
          </p:spPr>
          <p:txBody>
            <a:bodyPr wrap="none" lIns="0" tIns="0" rIns="0" bIns="0" rtlCol="0" anchor="t"/>
            <a:lstStyle/>
            <a:p>
              <a:pPr marL="0" indent="0" algn="l">
                <a:lnSpc>
                  <a:spcPts val="1700"/>
                </a:lnSpc>
                <a:buNone/>
              </a:pPr>
              <a:r>
                <a:rPr lang="en-US" sz="2400" dirty="0">
                  <a:latin typeface="Microsoft JhengHei" panose="020B0604030504040204" pitchFamily="34" charset="-120"/>
                  <a:ea typeface="Microsoft JhengHei" panose="020B0604030504040204" pitchFamily="34" charset="-120"/>
                  <a:cs typeface="Quattrocento" pitchFamily="34" charset="-120"/>
                </a:rPr>
                <a:t>戲劇電影</a:t>
              </a:r>
              <a:endParaRPr lang="en-US" sz="2400" dirty="0">
                <a:latin typeface="Microsoft JhengHei" panose="020B0604030504040204" pitchFamily="34" charset="-120"/>
                <a:ea typeface="Microsoft JhengHei" panose="020B0604030504040204" pitchFamily="34" charset="-120"/>
              </a:endParaRPr>
            </a:p>
          </p:txBody>
        </p:sp>
      </p:grpSp>
      <p:grpSp>
        <p:nvGrpSpPr>
          <p:cNvPr id="24" name="群組 23">
            <a:extLst>
              <a:ext uri="{FF2B5EF4-FFF2-40B4-BE49-F238E27FC236}">
                <a16:creationId xmlns:a16="http://schemas.microsoft.com/office/drawing/2014/main" xmlns="" id="{DB9BC745-7E38-7857-57B9-C4BDE24BEABF}"/>
              </a:ext>
            </a:extLst>
          </p:cNvPr>
          <p:cNvGrpSpPr/>
          <p:nvPr/>
        </p:nvGrpSpPr>
        <p:grpSpPr>
          <a:xfrm>
            <a:off x="7895192" y="3074738"/>
            <a:ext cx="2582108" cy="437670"/>
            <a:chOff x="7381902" y="2760413"/>
            <a:chExt cx="2582108" cy="437670"/>
          </a:xfrm>
        </p:grpSpPr>
        <p:pic>
          <p:nvPicPr>
            <p:cNvPr id="19" name="Image 3" descr="preencoded.png">
              <a:hlinkClick r:id="rId8"/>
              <a:extLst>
                <a:ext uri="{FF2B5EF4-FFF2-40B4-BE49-F238E27FC236}">
                  <a16:creationId xmlns:a16="http://schemas.microsoft.com/office/drawing/2014/main" xmlns="" id="{71B8E7A0-4178-B2A6-2D6F-D04A16E26571}"/>
                </a:ext>
              </a:extLst>
            </p:cNvPr>
            <p:cNvPicPr>
              <a:picLocks noChangeAspect="1"/>
            </p:cNvPicPr>
            <p:nvPr/>
          </p:nvPicPr>
          <p:blipFill>
            <a:blip r:embed="rId9"/>
            <a:stretch>
              <a:fillRect/>
            </a:stretch>
          </p:blipFill>
          <p:spPr>
            <a:xfrm>
              <a:off x="7381902" y="2760413"/>
              <a:ext cx="432078" cy="432078"/>
            </a:xfrm>
            <a:prstGeom prst="rect">
              <a:avLst/>
            </a:prstGeom>
          </p:spPr>
        </p:pic>
        <p:sp>
          <p:nvSpPr>
            <p:cNvPr id="20" name="Text 5">
              <a:extLst>
                <a:ext uri="{FF2B5EF4-FFF2-40B4-BE49-F238E27FC236}">
                  <a16:creationId xmlns:a16="http://schemas.microsoft.com/office/drawing/2014/main" xmlns="" id="{35DCD30E-8406-E9CD-8D75-CCD56ACADA41}"/>
                </a:ext>
              </a:extLst>
            </p:cNvPr>
            <p:cNvSpPr/>
            <p:nvPr/>
          </p:nvSpPr>
          <p:spPr>
            <a:xfrm>
              <a:off x="7930542" y="2926169"/>
              <a:ext cx="2033468" cy="271914"/>
            </a:xfrm>
            <a:prstGeom prst="rect">
              <a:avLst/>
            </a:prstGeom>
            <a:noFill/>
            <a:ln/>
          </p:spPr>
          <p:txBody>
            <a:bodyPr wrap="none" lIns="0" tIns="0" rIns="0" bIns="0" rtlCol="0" anchor="t"/>
            <a:lstStyle/>
            <a:p>
              <a:pPr marL="0" indent="0" algn="l">
                <a:lnSpc>
                  <a:spcPts val="1700"/>
                </a:lnSpc>
                <a:buNone/>
              </a:pPr>
              <a:r>
                <a:rPr lang="en-US" sz="2400" dirty="0">
                  <a:latin typeface="Microsoft JhengHei" panose="020B0604030504040204" pitchFamily="34" charset="-120"/>
                  <a:ea typeface="Microsoft JhengHei" panose="020B0604030504040204" pitchFamily="34" charset="-120"/>
                  <a:cs typeface="Quattrocento" pitchFamily="34" charset="-120"/>
                </a:rPr>
                <a:t>文化講演會</a:t>
              </a:r>
              <a:endParaRPr lang="en-US" sz="2400" dirty="0">
                <a:latin typeface="Microsoft JhengHei" panose="020B0604030504040204" pitchFamily="34" charset="-120"/>
                <a:ea typeface="Microsoft JhengHei" panose="020B0604030504040204" pitchFamily="34" charset="-120"/>
              </a:endParaRPr>
            </a:p>
          </p:txBody>
        </p:sp>
      </p:grpSp>
      <p:grpSp>
        <p:nvGrpSpPr>
          <p:cNvPr id="28" name="群組 27">
            <a:extLst>
              <a:ext uri="{FF2B5EF4-FFF2-40B4-BE49-F238E27FC236}">
                <a16:creationId xmlns:a16="http://schemas.microsoft.com/office/drawing/2014/main" xmlns="" id="{C32F9226-94F8-8F6F-DC1E-74DED791F17D}"/>
              </a:ext>
            </a:extLst>
          </p:cNvPr>
          <p:cNvGrpSpPr/>
          <p:nvPr/>
        </p:nvGrpSpPr>
        <p:grpSpPr>
          <a:xfrm>
            <a:off x="7895192" y="3979835"/>
            <a:ext cx="2582108" cy="432078"/>
            <a:chOff x="7381902" y="3665510"/>
            <a:chExt cx="2582108" cy="432078"/>
          </a:xfrm>
        </p:grpSpPr>
        <p:pic>
          <p:nvPicPr>
            <p:cNvPr id="21" name="Image 4" descr="preencoded.png">
              <a:hlinkClick r:id="rId10"/>
              <a:extLst>
                <a:ext uri="{FF2B5EF4-FFF2-40B4-BE49-F238E27FC236}">
                  <a16:creationId xmlns:a16="http://schemas.microsoft.com/office/drawing/2014/main" xmlns="" id="{A3D97787-C3CD-847C-4CE1-076431F36794}"/>
                </a:ext>
              </a:extLst>
            </p:cNvPr>
            <p:cNvPicPr>
              <a:picLocks noChangeAspect="1"/>
            </p:cNvPicPr>
            <p:nvPr/>
          </p:nvPicPr>
          <p:blipFill>
            <a:blip r:embed="rId11"/>
            <a:stretch>
              <a:fillRect/>
            </a:stretch>
          </p:blipFill>
          <p:spPr>
            <a:xfrm>
              <a:off x="7381902" y="3665510"/>
              <a:ext cx="432078" cy="432078"/>
            </a:xfrm>
            <a:prstGeom prst="rect">
              <a:avLst/>
            </a:prstGeom>
          </p:spPr>
        </p:pic>
        <p:sp>
          <p:nvSpPr>
            <p:cNvPr id="22" name="Text 7">
              <a:extLst>
                <a:ext uri="{FF2B5EF4-FFF2-40B4-BE49-F238E27FC236}">
                  <a16:creationId xmlns:a16="http://schemas.microsoft.com/office/drawing/2014/main" xmlns="" id="{4E7C907F-CE89-7B74-09C0-3566CF70C25D}"/>
                </a:ext>
              </a:extLst>
            </p:cNvPr>
            <p:cNvSpPr/>
            <p:nvPr/>
          </p:nvSpPr>
          <p:spPr>
            <a:xfrm>
              <a:off x="7930542" y="3831661"/>
              <a:ext cx="2033468" cy="254198"/>
            </a:xfrm>
            <a:prstGeom prst="rect">
              <a:avLst/>
            </a:prstGeom>
            <a:noFill/>
            <a:ln/>
          </p:spPr>
          <p:txBody>
            <a:bodyPr wrap="none" lIns="0" tIns="0" rIns="0" bIns="0" rtlCol="0" anchor="t"/>
            <a:lstStyle/>
            <a:p>
              <a:pPr marL="0" indent="0" algn="l">
                <a:lnSpc>
                  <a:spcPts val="1700"/>
                </a:lnSpc>
                <a:buNone/>
              </a:pPr>
              <a:r>
                <a:rPr lang="en-US" sz="2400" dirty="0">
                  <a:latin typeface="Microsoft JhengHei" panose="020B0604030504040204" pitchFamily="34" charset="-120"/>
                  <a:ea typeface="Microsoft JhengHei" panose="020B0604030504040204" pitchFamily="34" charset="-120"/>
                  <a:cs typeface="Quattrocento" pitchFamily="34" charset="-120"/>
                </a:rPr>
                <a:t>社會歌謠</a:t>
              </a:r>
              <a:endParaRPr lang="en-US" sz="2400" dirty="0">
                <a:latin typeface="Microsoft JhengHei" panose="020B0604030504040204" pitchFamily="34" charset="-120"/>
                <a:ea typeface="Microsoft JhengHei" panose="020B0604030504040204" pitchFamily="34" charset="-120"/>
              </a:endParaRPr>
            </a:p>
          </p:txBody>
        </p:sp>
      </p:grpSp>
      <p:sp>
        <p:nvSpPr>
          <p:cNvPr id="23" name="Text 0">
            <a:extLst>
              <a:ext uri="{FF2B5EF4-FFF2-40B4-BE49-F238E27FC236}">
                <a16:creationId xmlns:a16="http://schemas.microsoft.com/office/drawing/2014/main" xmlns="" id="{88C02681-7F4C-B261-1E78-350C6EE4D4BB}"/>
              </a:ext>
            </a:extLst>
          </p:cNvPr>
          <p:cNvSpPr/>
          <p:nvPr/>
        </p:nvSpPr>
        <p:spPr>
          <a:xfrm>
            <a:off x="5082485" y="2101474"/>
            <a:ext cx="5143500" cy="642938"/>
          </a:xfrm>
          <a:prstGeom prst="rect">
            <a:avLst/>
          </a:prstGeom>
          <a:noFill/>
          <a:ln/>
        </p:spPr>
        <p:txBody>
          <a:bodyPr wrap="none" lIns="0" tIns="0" rIns="0" bIns="0" rtlCol="0" anchor="t"/>
          <a:lstStyle/>
          <a:p>
            <a:pPr algn="ctr">
              <a:lnSpc>
                <a:spcPts val="5041"/>
              </a:lnSpc>
            </a:pPr>
            <a:r>
              <a:rPr lang="zh-TW" altLang="en-US" sz="32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文化協會推廣活動</a:t>
            </a:r>
          </a:p>
        </p:txBody>
      </p:sp>
    </p:spTree>
    <p:extLst>
      <p:ext uri="{BB962C8B-B14F-4D97-AF65-F5344CB8AC3E}">
        <p14:creationId xmlns:p14="http://schemas.microsoft.com/office/powerpoint/2010/main" val="303512027"/>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F07113C6-A934-D924-0C87-B1FF687CECFA}"/>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文化演講會</a:t>
            </a:r>
          </a:p>
        </p:txBody>
      </p:sp>
      <p:sp>
        <p:nvSpPr>
          <p:cNvPr id="3" name="Text 5">
            <a:extLst>
              <a:ext uri="{FF2B5EF4-FFF2-40B4-BE49-F238E27FC236}">
                <a16:creationId xmlns:a16="http://schemas.microsoft.com/office/drawing/2014/main" xmlns="" id="{F0E38700-FFF6-EB9E-D47E-E2C4F4889246}"/>
              </a:ext>
            </a:extLst>
          </p:cNvPr>
          <p:cNvSpPr/>
          <p:nvPr/>
        </p:nvSpPr>
        <p:spPr>
          <a:xfrm>
            <a:off x="4078940" y="2479592"/>
            <a:ext cx="2424827" cy="303133"/>
          </a:xfrm>
          <a:prstGeom prst="rect">
            <a:avLst/>
          </a:prstGeom>
          <a:noFill/>
          <a:ln/>
        </p:spPr>
        <p:txBody>
          <a:bodyPr wrap="none" lIns="0" tIns="0" rIns="0" bIns="0" rtlCol="0" anchor="t"/>
          <a:lstStyle/>
          <a:p>
            <a:pPr marL="0" indent="0">
              <a:lnSpc>
                <a:spcPts val="2350"/>
              </a:lnSpc>
              <a:buNone/>
            </a:pPr>
            <a:r>
              <a:rPr lang="en-US" sz="2000" b="1" dirty="0" err="1">
                <a:latin typeface="Microsoft JhengHei" panose="020B0604030504040204" pitchFamily="34" charset="-120"/>
                <a:ea typeface="Microsoft JhengHei" panose="020B0604030504040204" pitchFamily="34" charset="-120"/>
                <a:cs typeface="Quattrocento" pitchFamily="34" charset="-120"/>
              </a:rPr>
              <a:t>中心城市</a:t>
            </a:r>
            <a:endParaRPr lang="en-US" sz="2000" b="1" dirty="0">
              <a:latin typeface="Microsoft JhengHei" panose="020B0604030504040204" pitchFamily="34" charset="-120"/>
              <a:ea typeface="Microsoft JhengHei" panose="020B0604030504040204" pitchFamily="34" charset="-120"/>
            </a:endParaRPr>
          </a:p>
        </p:txBody>
      </p:sp>
      <p:sp>
        <p:nvSpPr>
          <p:cNvPr id="4" name="Text 6">
            <a:extLst>
              <a:ext uri="{FF2B5EF4-FFF2-40B4-BE49-F238E27FC236}">
                <a16:creationId xmlns:a16="http://schemas.microsoft.com/office/drawing/2014/main" xmlns="" id="{AE6B1F30-EA18-40B4-CF05-5DC88EB3FFDD}"/>
              </a:ext>
            </a:extLst>
          </p:cNvPr>
          <p:cNvSpPr/>
          <p:nvPr/>
        </p:nvSpPr>
        <p:spPr>
          <a:xfrm>
            <a:off x="4078940" y="2871228"/>
            <a:ext cx="5212794" cy="329684"/>
          </a:xfrm>
          <a:prstGeom prst="rect">
            <a:avLst/>
          </a:prstGeom>
          <a:noFill/>
          <a:ln/>
        </p:spPr>
        <p:txBody>
          <a:bodyPr wrap="none" lIns="0" tIns="0" rIns="0" bIns="0" rtlCol="0" anchor="t"/>
          <a:lstStyle/>
          <a:p>
            <a:pPr marL="0" indent="0">
              <a:lnSpc>
                <a:spcPts val="2550"/>
              </a:lnSpc>
              <a:buNone/>
            </a:pPr>
            <a:r>
              <a:rPr lang="en-US" sz="2000" dirty="0">
                <a:latin typeface="Microsoft JhengHei" panose="020B0604030504040204" pitchFamily="34" charset="-120"/>
                <a:ea typeface="Microsoft JhengHei" panose="020B0604030504040204" pitchFamily="34" charset="-120"/>
                <a:cs typeface="Quattrocento" pitchFamily="34" charset="-120"/>
              </a:rPr>
              <a:t>以</a:t>
            </a:r>
            <a:r>
              <a:rPr lang="zh-TW" altLang="en-US" sz="2000" dirty="0">
                <a:latin typeface="Microsoft JhengHei" panose="020B0604030504040204" pitchFamily="34" charset="-120"/>
                <a:ea typeface="Microsoft JhengHei" panose="020B0604030504040204" pitchFamily="34" charset="-120"/>
                <a:cs typeface="Quattrocento" pitchFamily="34" charset="-120"/>
              </a:rPr>
              <a:t>臺北、臺中、臺南</a:t>
            </a:r>
            <a:r>
              <a:rPr lang="en-US" sz="2000" dirty="0" err="1">
                <a:latin typeface="Microsoft JhengHei" panose="020B0604030504040204" pitchFamily="34" charset="-120"/>
                <a:ea typeface="Microsoft JhengHei" panose="020B0604030504040204" pitchFamily="34" charset="-120"/>
                <a:cs typeface="Quattrocento" pitchFamily="34" charset="-120"/>
              </a:rPr>
              <a:t>三座主要城市為中心</a:t>
            </a:r>
            <a:endParaRPr lang="en-US" sz="2000" dirty="0">
              <a:latin typeface="Microsoft JhengHei" panose="020B0604030504040204" pitchFamily="34" charset="-120"/>
              <a:ea typeface="Microsoft JhengHei" panose="020B0604030504040204" pitchFamily="34" charset="-120"/>
            </a:endParaRPr>
          </a:p>
        </p:txBody>
      </p:sp>
      <p:sp>
        <p:nvSpPr>
          <p:cNvPr id="5" name="Text 10">
            <a:extLst>
              <a:ext uri="{FF2B5EF4-FFF2-40B4-BE49-F238E27FC236}">
                <a16:creationId xmlns:a16="http://schemas.microsoft.com/office/drawing/2014/main" xmlns="" id="{E32C176E-B223-D243-5C83-7FCC3E2E77FF}"/>
              </a:ext>
            </a:extLst>
          </p:cNvPr>
          <p:cNvSpPr/>
          <p:nvPr/>
        </p:nvSpPr>
        <p:spPr>
          <a:xfrm>
            <a:off x="4078940" y="3593592"/>
            <a:ext cx="2424827" cy="303133"/>
          </a:xfrm>
          <a:prstGeom prst="rect">
            <a:avLst/>
          </a:prstGeom>
          <a:noFill/>
          <a:ln/>
        </p:spPr>
        <p:txBody>
          <a:bodyPr wrap="none" lIns="0" tIns="0" rIns="0" bIns="0" rtlCol="0" anchor="t"/>
          <a:lstStyle/>
          <a:p>
            <a:pPr marL="0" indent="0">
              <a:lnSpc>
                <a:spcPts val="2350"/>
              </a:lnSpc>
              <a:buNone/>
            </a:pPr>
            <a:r>
              <a:rPr lang="en-US" sz="2000" b="1" dirty="0" err="1">
                <a:latin typeface="Microsoft JhengHei" panose="020B0604030504040204" pitchFamily="34" charset="-120"/>
                <a:ea typeface="Microsoft JhengHei" panose="020B0604030504040204" pitchFamily="34" charset="-120"/>
                <a:cs typeface="Quattrocento" pitchFamily="34" charset="-120"/>
              </a:rPr>
              <a:t>巡迴演講</a:t>
            </a:r>
            <a:endParaRPr lang="en-US" sz="2000" b="1" dirty="0">
              <a:latin typeface="Microsoft JhengHei" panose="020B0604030504040204" pitchFamily="34" charset="-120"/>
              <a:ea typeface="Microsoft JhengHei" panose="020B0604030504040204" pitchFamily="34" charset="-120"/>
            </a:endParaRPr>
          </a:p>
        </p:txBody>
      </p:sp>
      <p:sp>
        <p:nvSpPr>
          <p:cNvPr id="6" name="Text 11">
            <a:extLst>
              <a:ext uri="{FF2B5EF4-FFF2-40B4-BE49-F238E27FC236}">
                <a16:creationId xmlns:a16="http://schemas.microsoft.com/office/drawing/2014/main" xmlns="" id="{084681DC-931C-A1AD-2847-69FCBDF283F5}"/>
              </a:ext>
            </a:extLst>
          </p:cNvPr>
          <p:cNvSpPr/>
          <p:nvPr/>
        </p:nvSpPr>
        <p:spPr>
          <a:xfrm>
            <a:off x="4078940" y="4020312"/>
            <a:ext cx="5212913" cy="329684"/>
          </a:xfrm>
          <a:prstGeom prst="rect">
            <a:avLst/>
          </a:prstGeom>
          <a:noFill/>
          <a:ln/>
        </p:spPr>
        <p:txBody>
          <a:bodyPr wrap="none" lIns="0" tIns="0" rIns="0" bIns="0" rtlCol="0" anchor="t"/>
          <a:lstStyle/>
          <a:p>
            <a:pPr marL="0" indent="0">
              <a:lnSpc>
                <a:spcPts val="2550"/>
              </a:lnSpc>
              <a:buNone/>
            </a:pPr>
            <a:r>
              <a:rPr lang="en-US" sz="2000" dirty="0">
                <a:latin typeface="Microsoft JhengHei" panose="020B0604030504040204" pitchFamily="34" charset="-120"/>
                <a:ea typeface="Microsoft JhengHei" panose="020B0604030504040204" pitchFamily="34" charset="-120"/>
                <a:cs typeface="Quattrocento" pitchFamily="34" charset="-120"/>
              </a:rPr>
              <a:t>派出辯士四處傳達理念</a:t>
            </a:r>
            <a:endParaRPr lang="en-US" sz="2000" dirty="0">
              <a:latin typeface="Microsoft JhengHei" panose="020B0604030504040204" pitchFamily="34" charset="-120"/>
              <a:ea typeface="Microsoft JhengHei" panose="020B0604030504040204" pitchFamily="34" charset="-120"/>
            </a:endParaRPr>
          </a:p>
        </p:txBody>
      </p:sp>
      <p:sp>
        <p:nvSpPr>
          <p:cNvPr id="7" name="Text 15">
            <a:extLst>
              <a:ext uri="{FF2B5EF4-FFF2-40B4-BE49-F238E27FC236}">
                <a16:creationId xmlns:a16="http://schemas.microsoft.com/office/drawing/2014/main" xmlns="" id="{572A1611-E56E-B2AD-A5BC-BAE7C525EC18}"/>
              </a:ext>
            </a:extLst>
          </p:cNvPr>
          <p:cNvSpPr/>
          <p:nvPr/>
        </p:nvSpPr>
        <p:spPr>
          <a:xfrm>
            <a:off x="4079059" y="4805673"/>
            <a:ext cx="2424827" cy="303133"/>
          </a:xfrm>
          <a:prstGeom prst="rect">
            <a:avLst/>
          </a:prstGeom>
          <a:noFill/>
          <a:ln/>
        </p:spPr>
        <p:txBody>
          <a:bodyPr wrap="none" lIns="0" tIns="0" rIns="0" bIns="0" rtlCol="0" anchor="t"/>
          <a:lstStyle/>
          <a:p>
            <a:pPr marL="0" indent="0">
              <a:lnSpc>
                <a:spcPts val="2350"/>
              </a:lnSpc>
              <a:buNone/>
            </a:pPr>
            <a:r>
              <a:rPr lang="zh-TW" altLang="en-US" sz="2000" b="1" dirty="0">
                <a:latin typeface="Microsoft JhengHei" panose="020B0604030504040204" pitchFamily="34" charset="-120"/>
                <a:ea typeface="Microsoft JhengHei" panose="020B0604030504040204" pitchFamily="34" charset="-120"/>
                <a:cs typeface="Quattrocento" pitchFamily="34" charset="-120"/>
              </a:rPr>
              <a:t>臺</a:t>
            </a:r>
            <a:r>
              <a:rPr lang="en-US" sz="2000" b="1" dirty="0" err="1">
                <a:latin typeface="Microsoft JhengHei" panose="020B0604030504040204" pitchFamily="34" charset="-120"/>
                <a:ea typeface="Microsoft JhengHei" panose="020B0604030504040204" pitchFamily="34" charset="-120"/>
                <a:cs typeface="Quattrocento" pitchFamily="34" charset="-120"/>
              </a:rPr>
              <a:t>南演講</a:t>
            </a:r>
            <a:endParaRPr lang="en-US" sz="2000" b="1" dirty="0">
              <a:latin typeface="Microsoft JhengHei" panose="020B0604030504040204" pitchFamily="34" charset="-120"/>
              <a:ea typeface="Microsoft JhengHei" panose="020B0604030504040204" pitchFamily="34" charset="-120"/>
            </a:endParaRPr>
          </a:p>
        </p:txBody>
      </p:sp>
      <p:sp>
        <p:nvSpPr>
          <p:cNvPr id="8" name="Text 16">
            <a:extLst>
              <a:ext uri="{FF2B5EF4-FFF2-40B4-BE49-F238E27FC236}">
                <a16:creationId xmlns:a16="http://schemas.microsoft.com/office/drawing/2014/main" xmlns="" id="{1CCF6DF4-7145-4904-76F8-A3457D2BFC24}"/>
              </a:ext>
            </a:extLst>
          </p:cNvPr>
          <p:cNvSpPr/>
          <p:nvPr/>
        </p:nvSpPr>
        <p:spPr>
          <a:xfrm>
            <a:off x="4079059" y="5232393"/>
            <a:ext cx="5212794" cy="329684"/>
          </a:xfrm>
          <a:prstGeom prst="rect">
            <a:avLst/>
          </a:prstGeom>
          <a:noFill/>
          <a:ln/>
        </p:spPr>
        <p:txBody>
          <a:bodyPr wrap="none" lIns="0" tIns="0" rIns="0" bIns="0" rtlCol="0" anchor="t"/>
          <a:lstStyle/>
          <a:p>
            <a:pPr marL="0" indent="0">
              <a:lnSpc>
                <a:spcPts val="2550"/>
              </a:lnSpc>
              <a:buNone/>
            </a:pPr>
            <a:r>
              <a:rPr lang="en-US" sz="2000" dirty="0">
                <a:latin typeface="Microsoft JhengHei" panose="020B0604030504040204" pitchFamily="34" charset="-120"/>
                <a:ea typeface="Microsoft JhengHei" panose="020B0604030504040204" pitchFamily="34" charset="-120"/>
                <a:cs typeface="Quattrocento" pitchFamily="34" charset="-120"/>
              </a:rPr>
              <a:t>1923-1927年</a:t>
            </a:r>
            <a:r>
              <a:rPr lang="zh-TW" altLang="en-US" sz="2000" dirty="0">
                <a:latin typeface="Microsoft JhengHei" panose="020B0604030504040204" pitchFamily="34" charset="-120"/>
                <a:ea typeface="Microsoft JhengHei" panose="020B0604030504040204" pitchFamily="34" charset="-120"/>
                <a:cs typeface="Quattrocento" pitchFamily="34" charset="-120"/>
              </a:rPr>
              <a:t>臺</a:t>
            </a:r>
            <a:r>
              <a:rPr lang="en-US" sz="2000" dirty="0">
                <a:latin typeface="Microsoft JhengHei" panose="020B0604030504040204" pitchFamily="34" charset="-120"/>
                <a:ea typeface="Microsoft JhengHei" panose="020B0604030504040204" pitchFamily="34" charset="-120"/>
                <a:cs typeface="Quattrocento" pitchFamily="34" charset="-120"/>
              </a:rPr>
              <a:t>南舉辦229場演講會</a:t>
            </a:r>
            <a:endParaRPr lang="en-US" sz="2000" dirty="0">
              <a:latin typeface="Microsoft JhengHei" panose="020B0604030504040204" pitchFamily="34" charset="-120"/>
              <a:ea typeface="Microsoft JhengHei" panose="020B0604030504040204" pitchFamily="34" charset="-120"/>
            </a:endParaRPr>
          </a:p>
        </p:txBody>
      </p:sp>
      <p:pic>
        <p:nvPicPr>
          <p:cNvPr id="10" name="圖片 9" descr="一張含有 圖形, 符號, 設計 的圖片&#10;&#10;AI 產生的內容可能不正確。">
            <a:extLst>
              <a:ext uri="{FF2B5EF4-FFF2-40B4-BE49-F238E27FC236}">
                <a16:creationId xmlns:a16="http://schemas.microsoft.com/office/drawing/2014/main" xmlns="" id="{5308EDFE-E8A9-61EA-F8AF-50E00C60A66F}"/>
              </a:ext>
            </a:extLst>
          </p:cNvPr>
          <p:cNvPicPr>
            <a:picLocks noChangeAspect="1"/>
          </p:cNvPicPr>
          <p:nvPr/>
        </p:nvPicPr>
        <p:blipFill>
          <a:blip r:embed="rId2"/>
          <a:stretch>
            <a:fillRect/>
          </a:stretch>
        </p:blipFill>
        <p:spPr>
          <a:xfrm>
            <a:off x="2900147" y="2359497"/>
            <a:ext cx="1141706" cy="935373"/>
          </a:xfrm>
          <a:prstGeom prst="rect">
            <a:avLst/>
          </a:prstGeom>
        </p:spPr>
      </p:pic>
      <p:pic>
        <p:nvPicPr>
          <p:cNvPr id="11" name="圖片 10" descr="一張含有 圖形, 設計 的圖片&#10;&#10;AI 產生的內容可能不正確。">
            <a:extLst>
              <a:ext uri="{FF2B5EF4-FFF2-40B4-BE49-F238E27FC236}">
                <a16:creationId xmlns:a16="http://schemas.microsoft.com/office/drawing/2014/main" xmlns="" id="{EF11C310-3D49-5540-5BF0-9C5BF24893F7}"/>
              </a:ext>
            </a:extLst>
          </p:cNvPr>
          <p:cNvPicPr>
            <a:picLocks noChangeAspect="1"/>
          </p:cNvPicPr>
          <p:nvPr/>
        </p:nvPicPr>
        <p:blipFill>
          <a:blip r:embed="rId3"/>
          <a:stretch>
            <a:fillRect/>
          </a:stretch>
        </p:blipFill>
        <p:spPr>
          <a:xfrm>
            <a:off x="2900147" y="3485326"/>
            <a:ext cx="1141706" cy="935373"/>
          </a:xfrm>
          <a:prstGeom prst="rect">
            <a:avLst/>
          </a:prstGeom>
        </p:spPr>
      </p:pic>
      <p:pic>
        <p:nvPicPr>
          <p:cNvPr id="12" name="圖片 11" descr="一張含有 圖形, 設計 的圖片&#10;&#10;AI 產生的內容可能不正確。">
            <a:extLst>
              <a:ext uri="{FF2B5EF4-FFF2-40B4-BE49-F238E27FC236}">
                <a16:creationId xmlns:a16="http://schemas.microsoft.com/office/drawing/2014/main" xmlns="" id="{DC4A4711-6479-4329-4C52-39F9CCF317B1}"/>
              </a:ext>
            </a:extLst>
          </p:cNvPr>
          <p:cNvPicPr>
            <a:picLocks noChangeAspect="1"/>
          </p:cNvPicPr>
          <p:nvPr/>
        </p:nvPicPr>
        <p:blipFill>
          <a:blip r:embed="rId4"/>
          <a:stretch>
            <a:fillRect/>
          </a:stretch>
        </p:blipFill>
        <p:spPr>
          <a:xfrm>
            <a:off x="2900147" y="4636643"/>
            <a:ext cx="1141706" cy="935373"/>
          </a:xfrm>
          <a:prstGeom prst="rect">
            <a:avLst/>
          </a:prstGeom>
        </p:spPr>
      </p:pic>
      <p:pic>
        <p:nvPicPr>
          <p:cNvPr id="13" name="圖片 12">
            <a:extLst>
              <a:ext uri="{FF2B5EF4-FFF2-40B4-BE49-F238E27FC236}">
                <a16:creationId xmlns:a16="http://schemas.microsoft.com/office/drawing/2014/main" xmlns="" id="{1C8F7F9A-2D43-D0C6-95F5-10962F502AC1}"/>
              </a:ext>
            </a:extLst>
          </p:cNvPr>
          <p:cNvPicPr>
            <a:picLocks noChangeAspect="1"/>
          </p:cNvPicPr>
          <p:nvPr/>
        </p:nvPicPr>
        <p:blipFill>
          <a:blip r:embed="rId5"/>
          <a:stretch>
            <a:fillRect/>
          </a:stretch>
        </p:blipFill>
        <p:spPr>
          <a:xfrm rot="3089441">
            <a:off x="8839858" y="4474128"/>
            <a:ext cx="2890279" cy="2125205"/>
          </a:xfrm>
          <a:prstGeom prst="rect">
            <a:avLst/>
          </a:prstGeom>
        </p:spPr>
      </p:pic>
    </p:spTree>
    <p:extLst>
      <p:ext uri="{BB962C8B-B14F-4D97-AF65-F5344CB8AC3E}">
        <p14:creationId xmlns:p14="http://schemas.microsoft.com/office/powerpoint/2010/main" val="3091510180"/>
      </p:ext>
    </p:extLst>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C011DD94-F5FD-1F21-EC64-EE5DD8A01B84}"/>
              </a:ext>
            </a:extLst>
          </p:cNvPr>
          <p:cNvSpPr txBox="1">
            <a:spLocks/>
          </p:cNvSpPr>
          <p:nvPr/>
        </p:nvSpPr>
        <p:spPr>
          <a:xfrm>
            <a:off x="2061282" y="1753411"/>
            <a:ext cx="302999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活動寫真（電影）</a:t>
            </a:r>
          </a:p>
        </p:txBody>
      </p:sp>
      <p:sp>
        <p:nvSpPr>
          <p:cNvPr id="6" name="Text 8">
            <a:extLst>
              <a:ext uri="{FF2B5EF4-FFF2-40B4-BE49-F238E27FC236}">
                <a16:creationId xmlns:a16="http://schemas.microsoft.com/office/drawing/2014/main" xmlns="" id="{0CE27A7F-FB9C-1A2C-038C-720FF5712F04}"/>
              </a:ext>
            </a:extLst>
          </p:cNvPr>
          <p:cNvSpPr/>
          <p:nvPr/>
        </p:nvSpPr>
        <p:spPr>
          <a:xfrm>
            <a:off x="2186743" y="4712873"/>
            <a:ext cx="2904530" cy="363141"/>
          </a:xfrm>
          <a:prstGeom prst="rect">
            <a:avLst/>
          </a:prstGeom>
          <a:noFill/>
          <a:ln/>
        </p:spPr>
        <p:txBody>
          <a:bodyPr wrap="none" lIns="0" tIns="0" rIns="0" bIns="0" rtlCol="0" anchor="t"/>
          <a:lstStyle/>
          <a:p>
            <a:pPr marL="0" indent="0">
              <a:lnSpc>
                <a:spcPts val="2850"/>
              </a:lnSpc>
              <a:buNone/>
            </a:pPr>
            <a:r>
              <a:rPr lang="en-US" sz="2000" b="1" dirty="0">
                <a:solidFill>
                  <a:schemeClr val="tx1"/>
                </a:solidFill>
                <a:latin typeface="Microsoft JhengHei" panose="020B0604030504040204" pitchFamily="34" charset="-120"/>
                <a:ea typeface="Microsoft JhengHei" panose="020B0604030504040204" pitchFamily="34" charset="-120"/>
                <a:cs typeface="Quattrocento" pitchFamily="34" charset="-120"/>
              </a:rPr>
              <a:t>主題多元</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7" name="Text 9">
            <a:extLst>
              <a:ext uri="{FF2B5EF4-FFF2-40B4-BE49-F238E27FC236}">
                <a16:creationId xmlns:a16="http://schemas.microsoft.com/office/drawing/2014/main" xmlns="" id="{5571A86D-E0F3-AC1D-2446-76892D91D47F}"/>
              </a:ext>
            </a:extLst>
          </p:cNvPr>
          <p:cNvSpPr/>
          <p:nvPr/>
        </p:nvSpPr>
        <p:spPr>
          <a:xfrm>
            <a:off x="2186743" y="5115226"/>
            <a:ext cx="3572828" cy="395049"/>
          </a:xfrm>
          <a:prstGeom prst="rect">
            <a:avLst/>
          </a:prstGeom>
          <a:noFill/>
          <a:ln/>
        </p:spPr>
        <p:txBody>
          <a:bodyPr wrap="none" lIns="0" tIns="0" rIns="0" bIns="0" rtlCol="0" anchor="t"/>
          <a:lstStyle/>
          <a:p>
            <a:pPr marL="0" indent="0">
              <a:lnSpc>
                <a:spcPts val="3100"/>
              </a:lnSpc>
              <a:buNone/>
            </a:pPr>
            <a:r>
              <a:rPr lang="en-US" sz="2000" dirty="0">
                <a:solidFill>
                  <a:srgbClr val="512D26"/>
                </a:solidFill>
                <a:latin typeface="Microsoft JhengHei" panose="020B0604030504040204" pitchFamily="34" charset="-120"/>
                <a:ea typeface="Microsoft JhengHei" panose="020B0604030504040204" pitchFamily="34" charset="-120"/>
                <a:cs typeface="Quattrocento" pitchFamily="34" charset="-120"/>
              </a:rPr>
              <a:t>涵蓋社會、自然、農業等議題</a:t>
            </a:r>
            <a:endParaRPr lang="en-US" sz="2000" dirty="0">
              <a:solidFill>
                <a:srgbClr val="512D26"/>
              </a:solidFill>
              <a:latin typeface="Microsoft JhengHei" panose="020B0604030504040204" pitchFamily="34" charset="-120"/>
              <a:ea typeface="Microsoft JhengHei" panose="020B0604030504040204" pitchFamily="34" charset="-120"/>
            </a:endParaRPr>
          </a:p>
        </p:txBody>
      </p:sp>
      <p:sp>
        <p:nvSpPr>
          <p:cNvPr id="8" name="Text 2">
            <a:extLst>
              <a:ext uri="{FF2B5EF4-FFF2-40B4-BE49-F238E27FC236}">
                <a16:creationId xmlns:a16="http://schemas.microsoft.com/office/drawing/2014/main" xmlns="" id="{4286D445-3FD1-67AA-0889-B102083D3057}"/>
              </a:ext>
            </a:extLst>
          </p:cNvPr>
          <p:cNvSpPr/>
          <p:nvPr/>
        </p:nvSpPr>
        <p:spPr>
          <a:xfrm>
            <a:off x="2186743" y="2687516"/>
            <a:ext cx="2904530" cy="363141"/>
          </a:xfrm>
          <a:prstGeom prst="rect">
            <a:avLst/>
          </a:prstGeom>
          <a:noFill/>
          <a:ln/>
        </p:spPr>
        <p:txBody>
          <a:bodyPr wrap="none" lIns="0" tIns="0" rIns="0" bIns="0" rtlCol="0" anchor="t"/>
          <a:lstStyle/>
          <a:p>
            <a:pPr marL="0" indent="0">
              <a:lnSpc>
                <a:spcPts val="2850"/>
              </a:lnSpc>
              <a:buNone/>
            </a:pPr>
            <a:r>
              <a:rPr lang="en-US" sz="2000" b="1" dirty="0">
                <a:solidFill>
                  <a:schemeClr val="tx1"/>
                </a:solidFill>
                <a:latin typeface="Microsoft JhengHei" panose="020B0604030504040204" pitchFamily="34" charset="-120"/>
                <a:ea typeface="Microsoft JhengHei" panose="020B0604030504040204" pitchFamily="34" charset="-120"/>
                <a:cs typeface="Quattrocento" pitchFamily="34" charset="-120"/>
              </a:rPr>
              <a:t>新方式</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9" name="Text 3">
            <a:extLst>
              <a:ext uri="{FF2B5EF4-FFF2-40B4-BE49-F238E27FC236}">
                <a16:creationId xmlns:a16="http://schemas.microsoft.com/office/drawing/2014/main" xmlns="" id="{A485AE61-049F-D289-A6F0-BD93A5A4A074}"/>
              </a:ext>
            </a:extLst>
          </p:cNvPr>
          <p:cNvSpPr/>
          <p:nvPr/>
        </p:nvSpPr>
        <p:spPr>
          <a:xfrm>
            <a:off x="2186743" y="3097767"/>
            <a:ext cx="3572828" cy="395049"/>
          </a:xfrm>
          <a:prstGeom prst="rect">
            <a:avLst/>
          </a:prstGeom>
          <a:noFill/>
          <a:ln/>
        </p:spPr>
        <p:txBody>
          <a:bodyPr wrap="none" lIns="0" tIns="0" rIns="0" bIns="0" rtlCol="0" anchor="t"/>
          <a:lstStyle/>
          <a:p>
            <a:pPr marL="0" indent="0">
              <a:lnSpc>
                <a:spcPts val="3100"/>
              </a:lnSpc>
              <a:buNone/>
            </a:pPr>
            <a:r>
              <a:rPr lang="en-US" sz="2000" dirty="0">
                <a:solidFill>
                  <a:srgbClr val="512D26"/>
                </a:solidFill>
                <a:latin typeface="Microsoft JhengHei" panose="020B0604030504040204" pitchFamily="34" charset="-120"/>
                <a:ea typeface="Microsoft JhengHei" panose="020B0604030504040204" pitchFamily="34" charset="-120"/>
                <a:cs typeface="Quattrocento" pitchFamily="34" charset="-120"/>
              </a:rPr>
              <a:t>1926年起採用電影傳達理念</a:t>
            </a:r>
            <a:endParaRPr lang="en-US" sz="2000" dirty="0">
              <a:solidFill>
                <a:srgbClr val="512D26"/>
              </a:solidFill>
              <a:latin typeface="Microsoft JhengHei" panose="020B0604030504040204" pitchFamily="34" charset="-120"/>
              <a:ea typeface="Microsoft JhengHei" panose="020B0604030504040204" pitchFamily="34" charset="-120"/>
            </a:endParaRPr>
          </a:p>
        </p:txBody>
      </p:sp>
      <p:sp>
        <p:nvSpPr>
          <p:cNvPr id="10" name="Text 5">
            <a:extLst>
              <a:ext uri="{FF2B5EF4-FFF2-40B4-BE49-F238E27FC236}">
                <a16:creationId xmlns:a16="http://schemas.microsoft.com/office/drawing/2014/main" xmlns="" id="{1E4652D5-F02E-BC9A-40AE-E505AAF65980}"/>
              </a:ext>
            </a:extLst>
          </p:cNvPr>
          <p:cNvSpPr/>
          <p:nvPr/>
        </p:nvSpPr>
        <p:spPr>
          <a:xfrm>
            <a:off x="2186743" y="3711146"/>
            <a:ext cx="2904530" cy="363141"/>
          </a:xfrm>
          <a:prstGeom prst="rect">
            <a:avLst/>
          </a:prstGeom>
          <a:noFill/>
          <a:ln/>
        </p:spPr>
        <p:txBody>
          <a:bodyPr wrap="none" lIns="0" tIns="0" rIns="0" bIns="0" rtlCol="0" anchor="t"/>
          <a:lstStyle/>
          <a:p>
            <a:pPr marL="0" indent="0">
              <a:lnSpc>
                <a:spcPts val="2850"/>
              </a:lnSpc>
              <a:buNone/>
            </a:pPr>
            <a:r>
              <a:rPr lang="en-US" sz="2000" b="1" dirty="0">
                <a:solidFill>
                  <a:schemeClr val="tx1"/>
                </a:solidFill>
                <a:latin typeface="Microsoft JhengHei" panose="020B0604030504040204" pitchFamily="34" charset="-120"/>
                <a:ea typeface="Microsoft JhengHei" panose="020B0604030504040204" pitchFamily="34" charset="-120"/>
                <a:cs typeface="Quattrocento" pitchFamily="34" charset="-120"/>
              </a:rPr>
              <a:t>影片類型</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11" name="Text 6">
            <a:extLst>
              <a:ext uri="{FF2B5EF4-FFF2-40B4-BE49-F238E27FC236}">
                <a16:creationId xmlns:a16="http://schemas.microsoft.com/office/drawing/2014/main" xmlns="" id="{AECD980B-4F71-FC93-6DA8-822CA13CB756}"/>
              </a:ext>
            </a:extLst>
          </p:cNvPr>
          <p:cNvSpPr/>
          <p:nvPr/>
        </p:nvSpPr>
        <p:spPr>
          <a:xfrm>
            <a:off x="2186743" y="4082547"/>
            <a:ext cx="3572828" cy="395049"/>
          </a:xfrm>
          <a:prstGeom prst="rect">
            <a:avLst/>
          </a:prstGeom>
          <a:noFill/>
          <a:ln/>
        </p:spPr>
        <p:txBody>
          <a:bodyPr wrap="none" lIns="0" tIns="0" rIns="0" bIns="0" rtlCol="0" anchor="t"/>
          <a:lstStyle/>
          <a:p>
            <a:pPr marL="0" indent="0">
              <a:lnSpc>
                <a:spcPts val="3100"/>
              </a:lnSpc>
              <a:buNone/>
            </a:pPr>
            <a:r>
              <a:rPr lang="en-US" sz="2000" dirty="0">
                <a:solidFill>
                  <a:srgbClr val="512D26"/>
                </a:solidFill>
                <a:latin typeface="Microsoft JhengHei" panose="020B0604030504040204" pitchFamily="34" charset="-120"/>
                <a:ea typeface="Microsoft JhengHei" panose="020B0604030504040204" pitchFamily="34" charset="-120"/>
                <a:cs typeface="Quattrocento" pitchFamily="34" charset="-120"/>
              </a:rPr>
              <a:t>包括紀錄片和教育片</a:t>
            </a:r>
            <a:endParaRPr lang="en-US" sz="2000" dirty="0">
              <a:solidFill>
                <a:srgbClr val="512D26"/>
              </a:solidFill>
              <a:latin typeface="Microsoft JhengHei" panose="020B0604030504040204" pitchFamily="34" charset="-120"/>
              <a:ea typeface="Microsoft JhengHei" panose="020B0604030504040204" pitchFamily="34" charset="-120"/>
            </a:endParaRPr>
          </a:p>
        </p:txBody>
      </p:sp>
      <p:grpSp>
        <p:nvGrpSpPr>
          <p:cNvPr id="15" name="群組 14">
            <a:extLst>
              <a:ext uri="{FF2B5EF4-FFF2-40B4-BE49-F238E27FC236}">
                <a16:creationId xmlns:a16="http://schemas.microsoft.com/office/drawing/2014/main" xmlns="" id="{5CE0F669-A6CC-8897-4158-5C1A20E1F04A}"/>
              </a:ext>
            </a:extLst>
          </p:cNvPr>
          <p:cNvGrpSpPr/>
          <p:nvPr/>
        </p:nvGrpSpPr>
        <p:grpSpPr>
          <a:xfrm>
            <a:off x="6276960" y="1694001"/>
            <a:ext cx="2836561" cy="4330937"/>
            <a:chOff x="6919511" y="1694001"/>
            <a:chExt cx="2836561" cy="4330937"/>
          </a:xfrm>
        </p:grpSpPr>
        <p:pic>
          <p:nvPicPr>
            <p:cNvPr id="12" name="圖片 11">
              <a:extLst>
                <a:ext uri="{FF2B5EF4-FFF2-40B4-BE49-F238E27FC236}">
                  <a16:creationId xmlns:a16="http://schemas.microsoft.com/office/drawing/2014/main" xmlns="" id="{6A18EB05-320A-8A2C-751D-790B575CE126}"/>
                </a:ext>
              </a:extLst>
            </p:cNvPr>
            <p:cNvPicPr>
              <a:picLocks noChangeAspect="1"/>
            </p:cNvPicPr>
            <p:nvPr/>
          </p:nvPicPr>
          <p:blipFill>
            <a:blip r:embed="rId2"/>
            <a:stretch>
              <a:fillRect/>
            </a:stretch>
          </p:blipFill>
          <p:spPr>
            <a:xfrm>
              <a:off x="6919511" y="1753411"/>
              <a:ext cx="2836561" cy="4271527"/>
            </a:xfrm>
            <a:prstGeom prst="rect">
              <a:avLst/>
            </a:prstGeom>
          </p:spPr>
        </p:pic>
        <p:pic>
          <p:nvPicPr>
            <p:cNvPr id="14" name="圖片 13">
              <a:extLst>
                <a:ext uri="{FF2B5EF4-FFF2-40B4-BE49-F238E27FC236}">
                  <a16:creationId xmlns:a16="http://schemas.microsoft.com/office/drawing/2014/main" xmlns="" id="{1FB95CA9-D578-4485-A586-27DDB27B745D}"/>
                </a:ext>
              </a:extLst>
            </p:cNvPr>
            <p:cNvPicPr>
              <a:picLocks noChangeAspect="1"/>
            </p:cNvPicPr>
            <p:nvPr/>
          </p:nvPicPr>
          <p:blipFill>
            <a:blip r:embed="rId3"/>
            <a:stretch>
              <a:fillRect/>
            </a:stretch>
          </p:blipFill>
          <p:spPr>
            <a:xfrm>
              <a:off x="7137276" y="1694001"/>
              <a:ext cx="414330" cy="614811"/>
            </a:xfrm>
            <a:prstGeom prst="rect">
              <a:avLst/>
            </a:prstGeom>
          </p:spPr>
        </p:pic>
      </p:grpSp>
      <p:sp>
        <p:nvSpPr>
          <p:cNvPr id="4" name="Text 9">
            <a:extLst>
              <a:ext uri="{FF2B5EF4-FFF2-40B4-BE49-F238E27FC236}">
                <a16:creationId xmlns:a16="http://schemas.microsoft.com/office/drawing/2014/main" xmlns="" id="{61475906-9AE8-D6DD-7F8B-902CA9D1C531}"/>
              </a:ext>
            </a:extLst>
          </p:cNvPr>
          <p:cNvSpPr/>
          <p:nvPr/>
        </p:nvSpPr>
        <p:spPr>
          <a:xfrm>
            <a:off x="6572795" y="5992019"/>
            <a:ext cx="2244889" cy="395049"/>
          </a:xfrm>
          <a:prstGeom prst="rect">
            <a:avLst/>
          </a:prstGeom>
          <a:noFill/>
          <a:ln/>
        </p:spPr>
        <p:txBody>
          <a:bodyPr wrap="none" lIns="0" tIns="0" rIns="0" bIns="0" rtlCol="0" anchor="t"/>
          <a:lstStyle/>
          <a:p>
            <a:pPr marL="0" indent="0" algn="ctr">
              <a:lnSpc>
                <a:spcPts val="3100"/>
              </a:lnSpc>
              <a:buNone/>
            </a:pPr>
            <a:r>
              <a:rPr lang="en-US" sz="1200" dirty="0" err="1">
                <a:solidFill>
                  <a:srgbClr val="512D26"/>
                </a:solidFill>
                <a:latin typeface="Microsoft JhengHei" panose="020B0604030504040204" pitchFamily="34" charset="-120"/>
                <a:ea typeface="Microsoft JhengHei" panose="020B0604030504040204" pitchFamily="34" charset="-120"/>
              </a:rPr>
              <a:t>圖片來源：國家文化記憶庫</a:t>
            </a:r>
            <a:endParaRPr lang="en-US" sz="1200" dirty="0">
              <a:solidFill>
                <a:srgbClr val="512D26"/>
              </a:solidFill>
              <a:latin typeface="Microsoft JhengHei" panose="020B0604030504040204" pitchFamily="34" charset="-120"/>
              <a:ea typeface="Microsoft JhengHei" panose="020B0604030504040204" pitchFamily="34" charset="-120"/>
            </a:endParaRPr>
          </a:p>
        </p:txBody>
      </p:sp>
      <p:pic>
        <p:nvPicPr>
          <p:cNvPr id="13" name="圖片 12" descr="一張含有 藝術, 圖畫, 寫生, 創造力 的圖片&#10;&#10;AI 產生的內容可能不正確。">
            <a:extLst>
              <a:ext uri="{FF2B5EF4-FFF2-40B4-BE49-F238E27FC236}">
                <a16:creationId xmlns:a16="http://schemas.microsoft.com/office/drawing/2014/main" xmlns="" id="{B9175632-03A5-F1AE-3578-4DC385537A0A}"/>
              </a:ext>
            </a:extLst>
          </p:cNvPr>
          <p:cNvPicPr>
            <a:picLocks noChangeAspect="1"/>
          </p:cNvPicPr>
          <p:nvPr/>
        </p:nvPicPr>
        <p:blipFill>
          <a:blip r:embed="rId4"/>
          <a:stretch>
            <a:fillRect/>
          </a:stretch>
        </p:blipFill>
        <p:spPr>
          <a:xfrm rot="20890879" flipH="1">
            <a:off x="9398452" y="4352651"/>
            <a:ext cx="2901536" cy="1771286"/>
          </a:xfrm>
          <a:prstGeom prst="rect">
            <a:avLst/>
          </a:prstGeom>
        </p:spPr>
      </p:pic>
    </p:spTree>
    <p:extLst>
      <p:ext uri="{BB962C8B-B14F-4D97-AF65-F5344CB8AC3E}">
        <p14:creationId xmlns:p14="http://schemas.microsoft.com/office/powerpoint/2010/main" val="257987896"/>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5E0F5B7-DD0E-B820-3773-79F84D9BC6CA}"/>
            </a:ext>
          </a:extLst>
        </p:cNvPr>
        <p:cNvGrpSpPr/>
        <p:nvPr/>
      </p:nvGrpSpPr>
      <p:grpSpPr>
        <a:xfrm>
          <a:off x="0" y="0"/>
          <a:ext cx="0" cy="0"/>
          <a:chOff x="0" y="0"/>
          <a:chExt cx="0" cy="0"/>
        </a:xfrm>
      </p:grpSpPr>
      <p:sp>
        <p:nvSpPr>
          <p:cNvPr id="3" name="圓角矩形 2">
            <a:extLst>
              <a:ext uri="{FF2B5EF4-FFF2-40B4-BE49-F238E27FC236}">
                <a16:creationId xmlns:a16="http://schemas.microsoft.com/office/drawing/2014/main" xmlns="" id="{12231FAB-3856-261C-86BA-9498EF229A7F}"/>
              </a:ext>
            </a:extLst>
          </p:cNvPr>
          <p:cNvSpPr/>
          <p:nvPr userDrawn="1"/>
        </p:nvSpPr>
        <p:spPr>
          <a:xfrm>
            <a:off x="951705" y="2585287"/>
            <a:ext cx="3070668" cy="3503911"/>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6" name="圓角矩形 5">
            <a:extLst>
              <a:ext uri="{FF2B5EF4-FFF2-40B4-BE49-F238E27FC236}">
                <a16:creationId xmlns:a16="http://schemas.microsoft.com/office/drawing/2014/main" xmlns="" id="{14C857AE-8B79-5E25-CB30-0E6F66F8490A}"/>
              </a:ext>
            </a:extLst>
          </p:cNvPr>
          <p:cNvSpPr/>
          <p:nvPr userDrawn="1"/>
        </p:nvSpPr>
        <p:spPr>
          <a:xfrm>
            <a:off x="4443054" y="2196180"/>
            <a:ext cx="3308055" cy="3309675"/>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9" name="圓角矩形 8">
            <a:extLst>
              <a:ext uri="{FF2B5EF4-FFF2-40B4-BE49-F238E27FC236}">
                <a16:creationId xmlns:a16="http://schemas.microsoft.com/office/drawing/2014/main" xmlns="" id="{5DD35598-6796-FB29-C88B-67CFFA7E9D8E}"/>
              </a:ext>
            </a:extLst>
          </p:cNvPr>
          <p:cNvSpPr/>
          <p:nvPr userDrawn="1"/>
        </p:nvSpPr>
        <p:spPr>
          <a:xfrm>
            <a:off x="8169628" y="2526920"/>
            <a:ext cx="3308055" cy="3503911"/>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14" name="Text 2">
            <a:extLst>
              <a:ext uri="{FF2B5EF4-FFF2-40B4-BE49-F238E27FC236}">
                <a16:creationId xmlns:a16="http://schemas.microsoft.com/office/drawing/2014/main" xmlns="" id="{CDCE07C4-4F4E-40E7-CC8B-0BA3A9C4246E}"/>
              </a:ext>
            </a:extLst>
          </p:cNvPr>
          <p:cNvSpPr/>
          <p:nvPr/>
        </p:nvSpPr>
        <p:spPr>
          <a:xfrm>
            <a:off x="1467175" y="4940579"/>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紅的十字架</a:t>
            </a:r>
          </a:p>
        </p:txBody>
      </p:sp>
      <p:sp>
        <p:nvSpPr>
          <p:cNvPr id="16" name="文字方塊 15">
            <a:extLst>
              <a:ext uri="{FF2B5EF4-FFF2-40B4-BE49-F238E27FC236}">
                <a16:creationId xmlns:a16="http://schemas.microsoft.com/office/drawing/2014/main" xmlns="" id="{7AC70067-556C-409C-1F54-F1FB8468D282}"/>
              </a:ext>
            </a:extLst>
          </p:cNvPr>
          <p:cNvSpPr txBox="1"/>
          <p:nvPr/>
        </p:nvSpPr>
        <p:spPr>
          <a:xfrm>
            <a:off x="1051113" y="5420211"/>
            <a:ext cx="2814536" cy="400110"/>
          </a:xfrm>
          <a:prstGeom prst="rect">
            <a:avLst/>
          </a:prstGeom>
          <a:noFill/>
        </p:spPr>
        <p:txBody>
          <a:bodyPr wrap="square" rtlCol="0">
            <a:spAutoFit/>
          </a:bodyPr>
          <a:lstStyle/>
          <a:p>
            <a:pPr algn="ctr"/>
            <a:r>
              <a:rPr kumimoji="1" lang="zh-TW" altLang="en-US" sz="2000" dirty="0">
                <a:latin typeface="Microsoft JhengHei" panose="020B0604030504040204" pitchFamily="34" charset="-120"/>
                <a:ea typeface="Microsoft JhengHei" panose="020B0604030504040204" pitchFamily="34" charset="-120"/>
              </a:rPr>
              <a:t>介紹紅十字會工作。</a:t>
            </a:r>
            <a:endParaRPr kumimoji="1" lang="en-US" altLang="zh-TW" sz="2000" dirty="0">
              <a:latin typeface="Microsoft JhengHei" panose="020B0604030504040204" pitchFamily="34" charset="-120"/>
              <a:ea typeface="Microsoft JhengHei" panose="020B0604030504040204" pitchFamily="34" charset="-120"/>
            </a:endParaRPr>
          </a:p>
        </p:txBody>
      </p:sp>
      <p:sp>
        <p:nvSpPr>
          <p:cNvPr id="17" name="Text 2">
            <a:extLst>
              <a:ext uri="{FF2B5EF4-FFF2-40B4-BE49-F238E27FC236}">
                <a16:creationId xmlns:a16="http://schemas.microsoft.com/office/drawing/2014/main" xmlns="" id="{9969B418-4FCB-B00B-418B-FC8E89B1BAA3}"/>
              </a:ext>
            </a:extLst>
          </p:cNvPr>
          <p:cNvSpPr/>
          <p:nvPr/>
        </p:nvSpPr>
        <p:spPr>
          <a:xfrm>
            <a:off x="5127261" y="4342695"/>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北方的南奴克</a:t>
            </a:r>
          </a:p>
        </p:txBody>
      </p:sp>
      <p:sp>
        <p:nvSpPr>
          <p:cNvPr id="18" name="文字方塊 17">
            <a:extLst>
              <a:ext uri="{FF2B5EF4-FFF2-40B4-BE49-F238E27FC236}">
                <a16:creationId xmlns:a16="http://schemas.microsoft.com/office/drawing/2014/main" xmlns="" id="{40D57150-EA1A-FFA8-8FB0-7AA008E71163}"/>
              </a:ext>
            </a:extLst>
          </p:cNvPr>
          <p:cNvSpPr txBox="1"/>
          <p:nvPr/>
        </p:nvSpPr>
        <p:spPr>
          <a:xfrm>
            <a:off x="5127261" y="4884493"/>
            <a:ext cx="2084422" cy="400110"/>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展示極地生活。</a:t>
            </a:r>
          </a:p>
        </p:txBody>
      </p:sp>
      <p:sp>
        <p:nvSpPr>
          <p:cNvPr id="19" name="Text 2">
            <a:extLst>
              <a:ext uri="{FF2B5EF4-FFF2-40B4-BE49-F238E27FC236}">
                <a16:creationId xmlns:a16="http://schemas.microsoft.com/office/drawing/2014/main" xmlns="" id="{A85E5FC4-E9BA-7396-3CFB-7EC6D84C53D4}"/>
              </a:ext>
            </a:extLst>
          </p:cNvPr>
          <p:cNvSpPr/>
          <p:nvPr/>
        </p:nvSpPr>
        <p:spPr>
          <a:xfrm>
            <a:off x="8841821" y="5043104"/>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丹麥之農耕情況</a:t>
            </a:r>
          </a:p>
        </p:txBody>
      </p:sp>
      <p:sp>
        <p:nvSpPr>
          <p:cNvPr id="20" name="文字方塊 19">
            <a:extLst>
              <a:ext uri="{FF2B5EF4-FFF2-40B4-BE49-F238E27FC236}">
                <a16:creationId xmlns:a16="http://schemas.microsoft.com/office/drawing/2014/main" xmlns="" id="{1E7047F1-D389-1022-EF8C-ED65CF1DB7C9}"/>
              </a:ext>
            </a:extLst>
          </p:cNvPr>
          <p:cNvSpPr txBox="1"/>
          <p:nvPr/>
        </p:nvSpPr>
        <p:spPr>
          <a:xfrm>
            <a:off x="8425759" y="5522736"/>
            <a:ext cx="2814536" cy="400110"/>
          </a:xfrm>
          <a:prstGeom prst="rect">
            <a:avLst/>
          </a:prstGeom>
          <a:noFill/>
        </p:spPr>
        <p:txBody>
          <a:bodyPr wrap="square" rtlCol="0">
            <a:spAutoFit/>
          </a:bodyPr>
          <a:lstStyle/>
          <a:p>
            <a:pPr algn="ctr"/>
            <a:r>
              <a:rPr kumimoji="1" lang="zh-TW" altLang="en-US" sz="2000" dirty="0">
                <a:latin typeface="Microsoft JhengHei" panose="020B0604030504040204" pitchFamily="34" charset="-120"/>
                <a:ea typeface="Microsoft JhengHei" panose="020B0604030504040204" pitchFamily="34" charset="-120"/>
              </a:rPr>
              <a:t>介紹先進農業技術。</a:t>
            </a:r>
          </a:p>
        </p:txBody>
      </p:sp>
      <p:sp>
        <p:nvSpPr>
          <p:cNvPr id="21" name="Google Shape;156;p9">
            <a:extLst>
              <a:ext uri="{FF2B5EF4-FFF2-40B4-BE49-F238E27FC236}">
                <a16:creationId xmlns:a16="http://schemas.microsoft.com/office/drawing/2014/main" xmlns="" id="{D440F0F7-7DD3-AC78-A223-8AFA11A9FAFB}"/>
              </a:ext>
            </a:extLst>
          </p:cNvPr>
          <p:cNvSpPr txBox="1">
            <a:spLocks/>
          </p:cNvSpPr>
          <p:nvPr/>
        </p:nvSpPr>
        <p:spPr>
          <a:xfrm>
            <a:off x="888248" y="679059"/>
            <a:ext cx="3134125" cy="1089199"/>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3200" b="1" dirty="0">
                <a:latin typeface="Microsoft JhengHei"/>
                <a:ea typeface="Microsoft JhengHei"/>
                <a:cs typeface="Microsoft JhengHei"/>
                <a:sym typeface="Microsoft JhengHei"/>
              </a:rPr>
              <a:t>播放的影片</a:t>
            </a:r>
          </a:p>
        </p:txBody>
      </p:sp>
      <p:pic>
        <p:nvPicPr>
          <p:cNvPr id="11" name="Image 0" descr="preencoded.png">
            <a:extLst>
              <a:ext uri="{FF2B5EF4-FFF2-40B4-BE49-F238E27FC236}">
                <a16:creationId xmlns:a16="http://schemas.microsoft.com/office/drawing/2014/main" xmlns="" id="{EAACE3B0-91D5-E518-7B01-13EB5E7CBFA9}"/>
              </a:ext>
            </a:extLst>
          </p:cNvPr>
          <p:cNvPicPr>
            <a:picLocks noChangeAspect="1"/>
          </p:cNvPicPr>
          <p:nvPr/>
        </p:nvPicPr>
        <p:blipFill>
          <a:blip r:embed="rId3"/>
          <a:stretch>
            <a:fillRect/>
          </a:stretch>
        </p:blipFill>
        <p:spPr>
          <a:xfrm>
            <a:off x="929887" y="2711844"/>
            <a:ext cx="3171063" cy="1959858"/>
          </a:xfrm>
          <a:prstGeom prst="rect">
            <a:avLst/>
          </a:prstGeom>
        </p:spPr>
      </p:pic>
      <p:pic>
        <p:nvPicPr>
          <p:cNvPr id="12" name="Image 1" descr="preencoded.png">
            <a:extLst>
              <a:ext uri="{FF2B5EF4-FFF2-40B4-BE49-F238E27FC236}">
                <a16:creationId xmlns:a16="http://schemas.microsoft.com/office/drawing/2014/main" xmlns="" id="{E6E9EEF2-E2D6-DC1F-7267-2641A6650504}"/>
              </a:ext>
            </a:extLst>
          </p:cNvPr>
          <p:cNvPicPr>
            <a:picLocks noChangeAspect="1"/>
          </p:cNvPicPr>
          <p:nvPr/>
        </p:nvPicPr>
        <p:blipFill>
          <a:blip r:embed="rId4"/>
          <a:stretch>
            <a:fillRect/>
          </a:stretch>
        </p:blipFill>
        <p:spPr>
          <a:xfrm>
            <a:off x="4540300" y="2239521"/>
            <a:ext cx="3171063" cy="1959858"/>
          </a:xfrm>
          <a:prstGeom prst="rect">
            <a:avLst/>
          </a:prstGeom>
        </p:spPr>
      </p:pic>
      <p:pic>
        <p:nvPicPr>
          <p:cNvPr id="13" name="Image 2" descr="preencoded.png">
            <a:extLst>
              <a:ext uri="{FF2B5EF4-FFF2-40B4-BE49-F238E27FC236}">
                <a16:creationId xmlns:a16="http://schemas.microsoft.com/office/drawing/2014/main" xmlns="" id="{A2CFC69C-76D4-F8D5-DB8C-8BB9D8F61374}"/>
              </a:ext>
            </a:extLst>
          </p:cNvPr>
          <p:cNvPicPr>
            <a:picLocks noChangeAspect="1"/>
          </p:cNvPicPr>
          <p:nvPr/>
        </p:nvPicPr>
        <p:blipFill>
          <a:blip r:embed="rId5"/>
          <a:stretch>
            <a:fillRect/>
          </a:stretch>
        </p:blipFill>
        <p:spPr>
          <a:xfrm>
            <a:off x="8169628" y="2739595"/>
            <a:ext cx="3171157" cy="1959858"/>
          </a:xfrm>
          <a:prstGeom prst="rect">
            <a:avLst/>
          </a:prstGeom>
        </p:spPr>
      </p:pic>
      <p:pic>
        <p:nvPicPr>
          <p:cNvPr id="4" name="圖片 3">
            <a:extLst>
              <a:ext uri="{FF2B5EF4-FFF2-40B4-BE49-F238E27FC236}">
                <a16:creationId xmlns:a16="http://schemas.microsoft.com/office/drawing/2014/main" xmlns="" id="{3872B6EF-7745-3DDF-4C0D-6A87C6C8C084}"/>
              </a:ext>
            </a:extLst>
          </p:cNvPr>
          <p:cNvPicPr>
            <a:picLocks noChangeAspect="1"/>
          </p:cNvPicPr>
          <p:nvPr userDrawn="1"/>
        </p:nvPicPr>
        <p:blipFill>
          <a:blip r:embed="rId6"/>
          <a:stretch>
            <a:fillRect/>
          </a:stretch>
        </p:blipFill>
        <p:spPr>
          <a:xfrm>
            <a:off x="1051113" y="2513891"/>
            <a:ext cx="414330" cy="614811"/>
          </a:xfrm>
          <a:prstGeom prst="rect">
            <a:avLst/>
          </a:prstGeom>
        </p:spPr>
      </p:pic>
      <p:pic>
        <p:nvPicPr>
          <p:cNvPr id="7" name="圖片 6">
            <a:extLst>
              <a:ext uri="{FF2B5EF4-FFF2-40B4-BE49-F238E27FC236}">
                <a16:creationId xmlns:a16="http://schemas.microsoft.com/office/drawing/2014/main" xmlns="" id="{21795E18-1C9E-EA64-60EC-5D781AB2EE49}"/>
              </a:ext>
            </a:extLst>
          </p:cNvPr>
          <p:cNvPicPr>
            <a:picLocks noChangeAspect="1"/>
          </p:cNvPicPr>
          <p:nvPr userDrawn="1"/>
        </p:nvPicPr>
        <p:blipFill>
          <a:blip r:embed="rId6"/>
          <a:stretch>
            <a:fillRect/>
          </a:stretch>
        </p:blipFill>
        <p:spPr>
          <a:xfrm>
            <a:off x="4728168" y="2124784"/>
            <a:ext cx="414330" cy="614811"/>
          </a:xfrm>
          <a:prstGeom prst="rect">
            <a:avLst/>
          </a:prstGeom>
        </p:spPr>
      </p:pic>
      <p:pic>
        <p:nvPicPr>
          <p:cNvPr id="10" name="圖片 9">
            <a:extLst>
              <a:ext uri="{FF2B5EF4-FFF2-40B4-BE49-F238E27FC236}">
                <a16:creationId xmlns:a16="http://schemas.microsoft.com/office/drawing/2014/main" xmlns="" id="{CD759D42-9C9A-06EB-A0B3-D9F8CC112139}"/>
              </a:ext>
            </a:extLst>
          </p:cNvPr>
          <p:cNvPicPr>
            <a:picLocks noChangeAspect="1"/>
          </p:cNvPicPr>
          <p:nvPr userDrawn="1"/>
        </p:nvPicPr>
        <p:blipFill>
          <a:blip r:embed="rId6"/>
          <a:stretch>
            <a:fillRect/>
          </a:stretch>
        </p:blipFill>
        <p:spPr>
          <a:xfrm>
            <a:off x="8269036" y="2455524"/>
            <a:ext cx="414330" cy="614811"/>
          </a:xfrm>
          <a:prstGeom prst="rect">
            <a:avLst/>
          </a:prstGeom>
        </p:spPr>
      </p:pic>
    </p:spTree>
    <p:extLst>
      <p:ext uri="{BB962C8B-B14F-4D97-AF65-F5344CB8AC3E}">
        <p14:creationId xmlns:p14="http://schemas.microsoft.com/office/powerpoint/2010/main" val="3530416403"/>
      </p:ext>
    </p:extLst>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圖片 19" descr="一張含有 地圖, 文字 的圖片&#10;&#10;AI 產生的內容可能不正確。">
            <a:extLst>
              <a:ext uri="{FF2B5EF4-FFF2-40B4-BE49-F238E27FC236}">
                <a16:creationId xmlns:a16="http://schemas.microsoft.com/office/drawing/2014/main" xmlns="" id="{E232A8EA-0125-C158-B4F1-0F2F18A4528B}"/>
              </a:ext>
            </a:extLst>
          </p:cNvPr>
          <p:cNvPicPr>
            <a:picLocks noChangeAspect="1"/>
          </p:cNvPicPr>
          <p:nvPr/>
        </p:nvPicPr>
        <p:blipFill>
          <a:blip r:embed="rId2"/>
          <a:stretch>
            <a:fillRect/>
          </a:stretch>
        </p:blipFill>
        <p:spPr>
          <a:xfrm>
            <a:off x="8491445" y="1911924"/>
            <a:ext cx="2747647" cy="4211962"/>
          </a:xfrm>
          <a:prstGeom prst="rect">
            <a:avLst/>
          </a:prstGeom>
        </p:spPr>
      </p:pic>
      <p:sp>
        <p:nvSpPr>
          <p:cNvPr id="2" name="Google Shape;93;p2">
            <a:extLst>
              <a:ext uri="{FF2B5EF4-FFF2-40B4-BE49-F238E27FC236}">
                <a16:creationId xmlns:a16="http://schemas.microsoft.com/office/drawing/2014/main" xmlns="" id="{592D9208-0BA6-84E5-31D6-3D39C48DAB4B}"/>
              </a:ext>
            </a:extLst>
          </p:cNvPr>
          <p:cNvSpPr txBox="1">
            <a:spLocks/>
          </p:cNvSpPr>
          <p:nvPr/>
        </p:nvSpPr>
        <p:spPr>
          <a:xfrm>
            <a:off x="440073" y="867383"/>
            <a:ext cx="2594072"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文協重視的議題</a:t>
            </a:r>
          </a:p>
        </p:txBody>
      </p:sp>
      <p:grpSp>
        <p:nvGrpSpPr>
          <p:cNvPr id="18" name="群組 17">
            <a:extLst>
              <a:ext uri="{FF2B5EF4-FFF2-40B4-BE49-F238E27FC236}">
                <a16:creationId xmlns:a16="http://schemas.microsoft.com/office/drawing/2014/main" xmlns="" id="{4C58BCB3-69C4-34D4-86C4-67DF923A3746}"/>
              </a:ext>
            </a:extLst>
          </p:cNvPr>
          <p:cNvGrpSpPr/>
          <p:nvPr/>
        </p:nvGrpSpPr>
        <p:grpSpPr>
          <a:xfrm>
            <a:off x="4368410" y="2157389"/>
            <a:ext cx="4931237" cy="3393787"/>
            <a:chOff x="3623074" y="1896132"/>
            <a:chExt cx="4931237" cy="3393787"/>
          </a:xfrm>
        </p:grpSpPr>
        <p:sp>
          <p:nvSpPr>
            <p:cNvPr id="4" name="Text 1">
              <a:extLst>
                <a:ext uri="{FF2B5EF4-FFF2-40B4-BE49-F238E27FC236}">
                  <a16:creationId xmlns:a16="http://schemas.microsoft.com/office/drawing/2014/main" xmlns="" id="{D522A2BA-A90E-94E9-2331-67B2AA7EF465}"/>
                </a:ext>
              </a:extLst>
            </p:cNvPr>
            <p:cNvSpPr/>
            <p:nvPr/>
          </p:nvSpPr>
          <p:spPr>
            <a:xfrm>
              <a:off x="4725380" y="2017972"/>
              <a:ext cx="2904530" cy="363141"/>
            </a:xfrm>
            <a:prstGeom prst="rect">
              <a:avLst/>
            </a:prstGeom>
            <a:noFill/>
            <a:ln/>
          </p:spPr>
          <p:txBody>
            <a:bodyPr wrap="none" lIns="0" tIns="0" rIns="0" bIns="0" rtlCol="0" anchor="t"/>
            <a:lstStyle/>
            <a:p>
              <a:pPr marL="0" indent="0">
                <a:lnSpc>
                  <a:spcPts val="2850"/>
                </a:lnSpc>
                <a:buNone/>
              </a:pPr>
              <a:r>
                <a:rPr lang="en-US" sz="2400" b="1" dirty="0">
                  <a:solidFill>
                    <a:schemeClr val="tx2"/>
                  </a:solidFill>
                  <a:latin typeface="Microsoft JhengHei" panose="020B0604030504040204" pitchFamily="34" charset="-120"/>
                  <a:ea typeface="Microsoft JhengHei" panose="020B0604030504040204" pitchFamily="34" charset="-120"/>
                  <a:cs typeface="Quattrocento" pitchFamily="34" charset="-120"/>
                </a:rPr>
                <a:t>世界新知</a:t>
              </a:r>
              <a:endParaRPr lang="en-US" sz="2400" b="1" dirty="0">
                <a:solidFill>
                  <a:schemeClr val="tx2"/>
                </a:solidFill>
                <a:latin typeface="Microsoft JhengHei" panose="020B0604030504040204" pitchFamily="34" charset="-120"/>
                <a:ea typeface="Microsoft JhengHei" panose="020B0604030504040204" pitchFamily="34" charset="-120"/>
              </a:endParaRPr>
            </a:p>
          </p:txBody>
        </p:sp>
        <p:sp>
          <p:nvSpPr>
            <p:cNvPr id="5" name="Text 2">
              <a:extLst>
                <a:ext uri="{FF2B5EF4-FFF2-40B4-BE49-F238E27FC236}">
                  <a16:creationId xmlns:a16="http://schemas.microsoft.com/office/drawing/2014/main" xmlns="" id="{3304841C-FA4C-2A9F-77BE-C68E6AE0760F}"/>
                </a:ext>
              </a:extLst>
            </p:cNvPr>
            <p:cNvSpPr/>
            <p:nvPr/>
          </p:nvSpPr>
          <p:spPr>
            <a:xfrm>
              <a:off x="4725380" y="2431857"/>
              <a:ext cx="3828931" cy="395049"/>
            </a:xfrm>
            <a:prstGeom prst="rect">
              <a:avLst/>
            </a:prstGeom>
            <a:noFill/>
            <a:ln/>
          </p:spPr>
          <p:txBody>
            <a:bodyPr wrap="none" lIns="0" tIns="0" rIns="0" bIns="0" rtlCol="0" anchor="t"/>
            <a:lstStyle/>
            <a:p>
              <a:pPr marL="0" indent="0">
                <a:lnSpc>
                  <a:spcPts val="3100"/>
                </a:lnSpc>
                <a:buNone/>
              </a:pPr>
              <a:r>
                <a:rPr lang="en-US" sz="2400" dirty="0">
                  <a:solidFill>
                    <a:schemeClr val="tx2"/>
                  </a:solidFill>
                  <a:latin typeface="Microsoft JhengHei" panose="020B0604030504040204" pitchFamily="34" charset="-120"/>
                  <a:ea typeface="Microsoft JhengHei" panose="020B0604030504040204" pitchFamily="34" charset="-120"/>
                  <a:cs typeface="Quattrocento" pitchFamily="34" charset="-120"/>
                </a:rPr>
                <a:t>引進國際先進思想和知識</a:t>
              </a:r>
              <a:endParaRPr lang="en-US" sz="2400" dirty="0">
                <a:solidFill>
                  <a:schemeClr val="tx2"/>
                </a:solidFill>
                <a:latin typeface="Microsoft JhengHei" panose="020B0604030504040204" pitchFamily="34" charset="-120"/>
                <a:ea typeface="Microsoft JhengHei" panose="020B0604030504040204" pitchFamily="34" charset="-120"/>
              </a:endParaRPr>
            </a:p>
          </p:txBody>
        </p:sp>
        <p:sp>
          <p:nvSpPr>
            <p:cNvPr id="6" name="Text 3">
              <a:extLst>
                <a:ext uri="{FF2B5EF4-FFF2-40B4-BE49-F238E27FC236}">
                  <a16:creationId xmlns:a16="http://schemas.microsoft.com/office/drawing/2014/main" xmlns="" id="{D647F4D1-5FA3-7847-43E1-ABD432CC9DEF}"/>
                </a:ext>
              </a:extLst>
            </p:cNvPr>
            <p:cNvSpPr/>
            <p:nvPr/>
          </p:nvSpPr>
          <p:spPr>
            <a:xfrm>
              <a:off x="4725380" y="3240246"/>
              <a:ext cx="2904530" cy="363141"/>
            </a:xfrm>
            <a:prstGeom prst="rect">
              <a:avLst/>
            </a:prstGeom>
            <a:noFill/>
            <a:ln/>
          </p:spPr>
          <p:txBody>
            <a:bodyPr wrap="none" lIns="0" tIns="0" rIns="0" bIns="0" rtlCol="0" anchor="t"/>
            <a:lstStyle/>
            <a:p>
              <a:pPr marL="0" indent="0">
                <a:lnSpc>
                  <a:spcPts val="2850"/>
                </a:lnSpc>
                <a:buNone/>
              </a:pPr>
              <a:r>
                <a:rPr lang="en-US" sz="2400" b="1" dirty="0">
                  <a:solidFill>
                    <a:schemeClr val="tx2"/>
                  </a:solidFill>
                  <a:latin typeface="Microsoft JhengHei" panose="020B0604030504040204" pitchFamily="34" charset="-120"/>
                  <a:ea typeface="Microsoft JhengHei" panose="020B0604030504040204" pitchFamily="34" charset="-120"/>
                  <a:cs typeface="Quattrocento" pitchFamily="34" charset="-120"/>
                </a:rPr>
                <a:t>社會改革</a:t>
              </a:r>
              <a:endParaRPr lang="en-US" sz="2400" b="1" dirty="0">
                <a:solidFill>
                  <a:schemeClr val="tx2"/>
                </a:solidFill>
                <a:latin typeface="Microsoft JhengHei" panose="020B0604030504040204" pitchFamily="34" charset="-120"/>
                <a:ea typeface="Microsoft JhengHei" panose="020B0604030504040204" pitchFamily="34" charset="-120"/>
              </a:endParaRPr>
            </a:p>
          </p:txBody>
        </p:sp>
        <p:sp>
          <p:nvSpPr>
            <p:cNvPr id="7" name="Text 4">
              <a:extLst>
                <a:ext uri="{FF2B5EF4-FFF2-40B4-BE49-F238E27FC236}">
                  <a16:creationId xmlns:a16="http://schemas.microsoft.com/office/drawing/2014/main" xmlns="" id="{243B6CD9-D995-ED3F-0F29-5A1771CE5F4C}"/>
                </a:ext>
              </a:extLst>
            </p:cNvPr>
            <p:cNvSpPr/>
            <p:nvPr/>
          </p:nvSpPr>
          <p:spPr>
            <a:xfrm>
              <a:off x="4725380" y="3647115"/>
              <a:ext cx="3828931" cy="395049"/>
            </a:xfrm>
            <a:prstGeom prst="rect">
              <a:avLst/>
            </a:prstGeom>
            <a:noFill/>
            <a:ln/>
          </p:spPr>
          <p:txBody>
            <a:bodyPr wrap="none" lIns="0" tIns="0" rIns="0" bIns="0" rtlCol="0" anchor="t"/>
            <a:lstStyle/>
            <a:p>
              <a:pPr marL="0" indent="0">
                <a:lnSpc>
                  <a:spcPts val="3100"/>
                </a:lnSpc>
                <a:buNone/>
              </a:pPr>
              <a:r>
                <a:rPr lang="en-US" sz="2400" dirty="0" err="1">
                  <a:solidFill>
                    <a:schemeClr val="tx2"/>
                  </a:solidFill>
                  <a:latin typeface="Microsoft JhengHei" panose="020B0604030504040204" pitchFamily="34" charset="-120"/>
                  <a:ea typeface="Microsoft JhengHei" panose="020B0604030504040204" pitchFamily="34" charset="-120"/>
                  <a:cs typeface="Quattrocento" pitchFamily="34" charset="-120"/>
                </a:rPr>
                <a:t>推動</a:t>
              </a:r>
              <a:r>
                <a:rPr lang="zh-TW" altLang="en-US" sz="2400" dirty="0">
                  <a:solidFill>
                    <a:schemeClr val="tx2"/>
                  </a:solidFill>
                  <a:latin typeface="Microsoft JhengHei" panose="020B0604030504040204" pitchFamily="34" charset="-120"/>
                  <a:ea typeface="Microsoft JhengHei" panose="020B0604030504040204" pitchFamily="34" charset="-120"/>
                  <a:cs typeface="Quattrocento" pitchFamily="34" charset="-120"/>
                </a:rPr>
                <a:t>臺</a:t>
              </a:r>
              <a:r>
                <a:rPr lang="en-US" sz="2400" dirty="0" err="1">
                  <a:solidFill>
                    <a:schemeClr val="tx2"/>
                  </a:solidFill>
                  <a:latin typeface="Microsoft JhengHei" panose="020B0604030504040204" pitchFamily="34" charset="-120"/>
                  <a:ea typeface="Microsoft JhengHei" panose="020B0604030504040204" pitchFamily="34" charset="-120"/>
                  <a:cs typeface="Quattrocento" pitchFamily="34" charset="-120"/>
                </a:rPr>
                <a:t>灣社會進步</a:t>
              </a:r>
              <a:endParaRPr lang="en-US" sz="2400" dirty="0">
                <a:solidFill>
                  <a:schemeClr val="tx2"/>
                </a:solidFill>
                <a:latin typeface="Microsoft JhengHei" panose="020B0604030504040204" pitchFamily="34" charset="-120"/>
                <a:ea typeface="Microsoft JhengHei" panose="020B0604030504040204" pitchFamily="34" charset="-120"/>
              </a:endParaRPr>
            </a:p>
          </p:txBody>
        </p:sp>
        <p:sp>
          <p:nvSpPr>
            <p:cNvPr id="8" name="Text 5">
              <a:extLst>
                <a:ext uri="{FF2B5EF4-FFF2-40B4-BE49-F238E27FC236}">
                  <a16:creationId xmlns:a16="http://schemas.microsoft.com/office/drawing/2014/main" xmlns="" id="{73818B55-A095-4439-1000-B0AB1A10C9C6}"/>
                </a:ext>
              </a:extLst>
            </p:cNvPr>
            <p:cNvSpPr/>
            <p:nvPr/>
          </p:nvSpPr>
          <p:spPr>
            <a:xfrm>
              <a:off x="4725380" y="4459091"/>
              <a:ext cx="2904530" cy="363141"/>
            </a:xfrm>
            <a:prstGeom prst="rect">
              <a:avLst/>
            </a:prstGeom>
            <a:noFill/>
            <a:ln/>
          </p:spPr>
          <p:txBody>
            <a:bodyPr wrap="none" lIns="0" tIns="0" rIns="0" bIns="0" rtlCol="0" anchor="t"/>
            <a:lstStyle/>
            <a:p>
              <a:pPr marL="0" indent="0">
                <a:lnSpc>
                  <a:spcPts val="2850"/>
                </a:lnSpc>
                <a:buNone/>
              </a:pPr>
              <a:r>
                <a:rPr lang="en-US" sz="2400" b="1" dirty="0">
                  <a:solidFill>
                    <a:schemeClr val="tx2"/>
                  </a:solidFill>
                  <a:latin typeface="Microsoft JhengHei" panose="020B0604030504040204" pitchFamily="34" charset="-120"/>
                  <a:ea typeface="Microsoft JhengHei" panose="020B0604030504040204" pitchFamily="34" charset="-120"/>
                  <a:cs typeface="Quattrocento" pitchFamily="34" charset="-120"/>
                </a:rPr>
                <a:t>文化啟蒙</a:t>
              </a:r>
              <a:endParaRPr lang="en-US" sz="2400" b="1" dirty="0">
                <a:solidFill>
                  <a:schemeClr val="tx2"/>
                </a:solidFill>
                <a:latin typeface="Microsoft JhengHei" panose="020B0604030504040204" pitchFamily="34" charset="-120"/>
                <a:ea typeface="Microsoft JhengHei" panose="020B0604030504040204" pitchFamily="34" charset="-120"/>
              </a:endParaRPr>
            </a:p>
          </p:txBody>
        </p:sp>
        <p:sp>
          <p:nvSpPr>
            <p:cNvPr id="9" name="Text 6">
              <a:extLst>
                <a:ext uri="{FF2B5EF4-FFF2-40B4-BE49-F238E27FC236}">
                  <a16:creationId xmlns:a16="http://schemas.microsoft.com/office/drawing/2014/main" xmlns="" id="{3EE45016-A516-6F45-7699-46C7ACD94DBC}"/>
                </a:ext>
              </a:extLst>
            </p:cNvPr>
            <p:cNvSpPr/>
            <p:nvPr/>
          </p:nvSpPr>
          <p:spPr>
            <a:xfrm>
              <a:off x="4725380" y="4878978"/>
              <a:ext cx="3828931" cy="395049"/>
            </a:xfrm>
            <a:prstGeom prst="rect">
              <a:avLst/>
            </a:prstGeom>
            <a:noFill/>
            <a:ln/>
          </p:spPr>
          <p:txBody>
            <a:bodyPr wrap="none" lIns="0" tIns="0" rIns="0" bIns="0" rtlCol="0" anchor="t"/>
            <a:lstStyle/>
            <a:p>
              <a:pPr marL="0" indent="0">
                <a:lnSpc>
                  <a:spcPts val="3100"/>
                </a:lnSpc>
                <a:buNone/>
              </a:pPr>
              <a:r>
                <a:rPr lang="en-US" sz="2400" dirty="0">
                  <a:solidFill>
                    <a:schemeClr val="tx2"/>
                  </a:solidFill>
                  <a:latin typeface="Microsoft JhengHei" panose="020B0604030504040204" pitchFamily="34" charset="-120"/>
                  <a:ea typeface="Microsoft JhengHei" panose="020B0604030504040204" pitchFamily="34" charset="-120"/>
                  <a:cs typeface="Quattrocento" pitchFamily="34" charset="-120"/>
                </a:rPr>
                <a:t>提升民眾文化素養</a:t>
              </a:r>
              <a:endParaRPr lang="en-US" sz="2400" dirty="0">
                <a:solidFill>
                  <a:schemeClr val="tx2"/>
                </a:solidFill>
                <a:latin typeface="Microsoft JhengHei" panose="020B0604030504040204" pitchFamily="34" charset="-120"/>
                <a:ea typeface="Microsoft JhengHei" panose="020B0604030504040204" pitchFamily="34" charset="-120"/>
              </a:endParaRPr>
            </a:p>
          </p:txBody>
        </p:sp>
        <p:pic>
          <p:nvPicPr>
            <p:cNvPr id="15" name="圖片 14" descr="一張含有 圖形, 符號, 設計 的圖片&#10;&#10;AI 產生的內容可能不正確。">
              <a:extLst>
                <a:ext uri="{FF2B5EF4-FFF2-40B4-BE49-F238E27FC236}">
                  <a16:creationId xmlns:a16="http://schemas.microsoft.com/office/drawing/2014/main" xmlns="" id="{F12CE0A7-A8C5-C98B-26A2-1BB4F5597F99}"/>
                </a:ext>
              </a:extLst>
            </p:cNvPr>
            <p:cNvPicPr>
              <a:picLocks noChangeAspect="1"/>
            </p:cNvPicPr>
            <p:nvPr/>
          </p:nvPicPr>
          <p:blipFill>
            <a:blip r:embed="rId3"/>
            <a:stretch>
              <a:fillRect/>
            </a:stretch>
          </p:blipFill>
          <p:spPr>
            <a:xfrm>
              <a:off x="3623074" y="1896132"/>
              <a:ext cx="1141706" cy="935373"/>
            </a:xfrm>
            <a:prstGeom prst="rect">
              <a:avLst/>
            </a:prstGeom>
          </p:spPr>
        </p:pic>
        <p:pic>
          <p:nvPicPr>
            <p:cNvPr id="16" name="圖片 15" descr="一張含有 圖形, 設計 的圖片&#10;&#10;AI 產生的內容可能不正確。">
              <a:extLst>
                <a:ext uri="{FF2B5EF4-FFF2-40B4-BE49-F238E27FC236}">
                  <a16:creationId xmlns:a16="http://schemas.microsoft.com/office/drawing/2014/main" xmlns="" id="{C5C9E15A-81BA-3002-180B-BAD85AF60445}"/>
                </a:ext>
              </a:extLst>
            </p:cNvPr>
            <p:cNvPicPr>
              <a:picLocks noChangeAspect="1"/>
            </p:cNvPicPr>
            <p:nvPr/>
          </p:nvPicPr>
          <p:blipFill>
            <a:blip r:embed="rId4"/>
            <a:stretch>
              <a:fillRect/>
            </a:stretch>
          </p:blipFill>
          <p:spPr>
            <a:xfrm>
              <a:off x="3623074" y="3147533"/>
              <a:ext cx="1141706" cy="935373"/>
            </a:xfrm>
            <a:prstGeom prst="rect">
              <a:avLst/>
            </a:prstGeom>
          </p:spPr>
        </p:pic>
        <p:pic>
          <p:nvPicPr>
            <p:cNvPr id="17" name="圖片 16" descr="一張含有 圖形, 設計 的圖片&#10;&#10;AI 產生的內容可能不正確。">
              <a:extLst>
                <a:ext uri="{FF2B5EF4-FFF2-40B4-BE49-F238E27FC236}">
                  <a16:creationId xmlns:a16="http://schemas.microsoft.com/office/drawing/2014/main" xmlns="" id="{A5EC1936-8CD7-F6D1-091B-5AC5D9571F36}"/>
                </a:ext>
              </a:extLst>
            </p:cNvPr>
            <p:cNvPicPr>
              <a:picLocks noChangeAspect="1"/>
            </p:cNvPicPr>
            <p:nvPr/>
          </p:nvPicPr>
          <p:blipFill>
            <a:blip r:embed="rId5"/>
            <a:stretch>
              <a:fillRect/>
            </a:stretch>
          </p:blipFill>
          <p:spPr>
            <a:xfrm>
              <a:off x="3623074" y="4354546"/>
              <a:ext cx="1141706" cy="935373"/>
            </a:xfrm>
            <a:prstGeom prst="rect">
              <a:avLst/>
            </a:prstGeom>
          </p:spPr>
        </p:pic>
      </p:grpSp>
    </p:spTree>
    <p:extLst>
      <p:ext uri="{BB962C8B-B14F-4D97-AF65-F5344CB8AC3E}">
        <p14:creationId xmlns:p14="http://schemas.microsoft.com/office/powerpoint/2010/main" val="2457399949"/>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210AAB34-F128-942C-612D-94683A6C8A41}"/>
            </a:ext>
          </a:extLst>
        </p:cNvPr>
        <p:cNvGrpSpPr/>
        <p:nvPr/>
      </p:nvGrpSpPr>
      <p:grpSpPr>
        <a:xfrm>
          <a:off x="0" y="0"/>
          <a:ext cx="0" cy="0"/>
          <a:chOff x="0" y="0"/>
          <a:chExt cx="0" cy="0"/>
        </a:xfrm>
      </p:grpSpPr>
      <p:sp>
        <p:nvSpPr>
          <p:cNvPr id="5" name="Google Shape;102;p3">
            <a:extLst>
              <a:ext uri="{FF2B5EF4-FFF2-40B4-BE49-F238E27FC236}">
                <a16:creationId xmlns:a16="http://schemas.microsoft.com/office/drawing/2014/main" xmlns="" id="{A051BCDA-6B33-D187-7F31-37FB68E2A845}"/>
              </a:ext>
            </a:extLst>
          </p:cNvPr>
          <p:cNvSpPr txBox="1">
            <a:spLocks/>
          </p:cNvSpPr>
          <p:nvPr/>
        </p:nvSpPr>
        <p:spPr>
          <a:xfrm>
            <a:off x="1576997" y="2123394"/>
            <a:ext cx="9038006" cy="111324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buSzPct val="95000"/>
            </a:pPr>
            <a:r>
              <a:rPr lang="zh-TW" altLang="en-US" sz="2800" dirty="0">
                <a:latin typeface="Microsoft JhengHei"/>
                <a:ea typeface="Microsoft JhengHei"/>
                <a:cs typeface="Microsoft JhengHei"/>
                <a:sym typeface="Microsoft JhengHei"/>
              </a:rPr>
              <a:t>日治時期的政治社會運動是以「非武裝方式」為主，林獻堂、蔣渭水等人認為這才是正確的策略，你認同嗎？</a:t>
            </a:r>
          </a:p>
        </p:txBody>
      </p:sp>
      <p:grpSp>
        <p:nvGrpSpPr>
          <p:cNvPr id="37" name="群組 36">
            <a:extLst>
              <a:ext uri="{FF2B5EF4-FFF2-40B4-BE49-F238E27FC236}">
                <a16:creationId xmlns:a16="http://schemas.microsoft.com/office/drawing/2014/main" xmlns="" id="{19534FAE-3908-9E1B-9AC4-7D4968F7A67F}"/>
              </a:ext>
            </a:extLst>
          </p:cNvPr>
          <p:cNvGrpSpPr/>
          <p:nvPr/>
        </p:nvGrpSpPr>
        <p:grpSpPr>
          <a:xfrm>
            <a:off x="1220252" y="3429000"/>
            <a:ext cx="9394751" cy="998414"/>
            <a:chOff x="1220252" y="3294833"/>
            <a:chExt cx="9394751" cy="998414"/>
          </a:xfrm>
        </p:grpSpPr>
        <p:cxnSp>
          <p:nvCxnSpPr>
            <p:cNvPr id="3" name="直線接點 2">
              <a:extLst>
                <a:ext uri="{FF2B5EF4-FFF2-40B4-BE49-F238E27FC236}">
                  <a16:creationId xmlns:a16="http://schemas.microsoft.com/office/drawing/2014/main" xmlns="" id="{71BAF223-FCCC-B3F1-FB78-A2107AD273EC}"/>
                </a:ext>
              </a:extLst>
            </p:cNvPr>
            <p:cNvCxnSpPr>
              <a:cxnSpLocks/>
            </p:cNvCxnSpPr>
            <p:nvPr/>
          </p:nvCxnSpPr>
          <p:spPr>
            <a:xfrm>
              <a:off x="1693889" y="4168960"/>
              <a:ext cx="8334531"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4" name="直線接點 3">
              <a:extLst>
                <a:ext uri="{FF2B5EF4-FFF2-40B4-BE49-F238E27FC236}">
                  <a16:creationId xmlns:a16="http://schemas.microsoft.com/office/drawing/2014/main" xmlns="" id="{F37AB417-7996-7C2F-AEB7-FA613F688787}"/>
                </a:ext>
              </a:extLst>
            </p:cNvPr>
            <p:cNvCxnSpPr>
              <a:cxnSpLocks/>
            </p:cNvCxnSpPr>
            <p:nvPr/>
          </p:nvCxnSpPr>
          <p:spPr>
            <a:xfrm>
              <a:off x="5948677" y="4049112"/>
              <a:ext cx="0" cy="239697"/>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直線接點 6">
              <a:extLst>
                <a:ext uri="{FF2B5EF4-FFF2-40B4-BE49-F238E27FC236}">
                  <a16:creationId xmlns:a16="http://schemas.microsoft.com/office/drawing/2014/main" xmlns="" id="{1F17B95E-1C28-C66A-7C84-C5CEA3F61105}"/>
                </a:ext>
              </a:extLst>
            </p:cNvPr>
            <p:cNvCxnSpPr>
              <a:cxnSpLocks/>
            </p:cNvCxnSpPr>
            <p:nvPr/>
          </p:nvCxnSpPr>
          <p:spPr>
            <a:xfrm>
              <a:off x="4298175" y="4053550"/>
              <a:ext cx="0" cy="239697"/>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直線接點 7">
              <a:extLst>
                <a:ext uri="{FF2B5EF4-FFF2-40B4-BE49-F238E27FC236}">
                  <a16:creationId xmlns:a16="http://schemas.microsoft.com/office/drawing/2014/main" xmlns="" id="{AA92E691-31DC-D007-E699-7F7A55119278}"/>
                </a:ext>
              </a:extLst>
            </p:cNvPr>
            <p:cNvCxnSpPr>
              <a:cxnSpLocks/>
            </p:cNvCxnSpPr>
            <p:nvPr/>
          </p:nvCxnSpPr>
          <p:spPr>
            <a:xfrm>
              <a:off x="2647673" y="4024166"/>
              <a:ext cx="0" cy="239697"/>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直線接點 8">
              <a:extLst>
                <a:ext uri="{FF2B5EF4-FFF2-40B4-BE49-F238E27FC236}">
                  <a16:creationId xmlns:a16="http://schemas.microsoft.com/office/drawing/2014/main" xmlns="" id="{1EF1F968-4D5F-4C62-5262-7E7CFAD72E1C}"/>
                </a:ext>
              </a:extLst>
            </p:cNvPr>
            <p:cNvCxnSpPr>
              <a:cxnSpLocks/>
            </p:cNvCxnSpPr>
            <p:nvPr/>
          </p:nvCxnSpPr>
          <p:spPr>
            <a:xfrm>
              <a:off x="7599179" y="4049112"/>
              <a:ext cx="0" cy="23969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直線接點 9">
              <a:extLst>
                <a:ext uri="{FF2B5EF4-FFF2-40B4-BE49-F238E27FC236}">
                  <a16:creationId xmlns:a16="http://schemas.microsoft.com/office/drawing/2014/main" xmlns="" id="{E3C725B2-531C-198A-2BA6-BD543E8E640B}"/>
                </a:ext>
              </a:extLst>
            </p:cNvPr>
            <p:cNvCxnSpPr>
              <a:cxnSpLocks/>
            </p:cNvCxnSpPr>
            <p:nvPr/>
          </p:nvCxnSpPr>
          <p:spPr>
            <a:xfrm>
              <a:off x="9249683" y="4049112"/>
              <a:ext cx="0" cy="239697"/>
            </a:xfrm>
            <a:prstGeom prst="line">
              <a:avLst/>
            </a:prstGeom>
          </p:spPr>
          <p:style>
            <a:lnRef idx="2">
              <a:schemeClr val="accent1"/>
            </a:lnRef>
            <a:fillRef idx="0">
              <a:schemeClr val="accent1"/>
            </a:fillRef>
            <a:effectRef idx="1">
              <a:schemeClr val="accent1"/>
            </a:effectRef>
            <a:fontRef idx="minor">
              <a:schemeClr val="tx1"/>
            </a:fontRef>
          </p:style>
        </p:cxnSp>
        <p:sp>
          <p:nvSpPr>
            <p:cNvPr id="16" name="文字方塊 15">
              <a:extLst>
                <a:ext uri="{FF2B5EF4-FFF2-40B4-BE49-F238E27FC236}">
                  <a16:creationId xmlns:a16="http://schemas.microsoft.com/office/drawing/2014/main" xmlns="" id="{0691470C-3AE9-DB58-DC7A-C4A6F6F1769C}"/>
                </a:ext>
              </a:extLst>
            </p:cNvPr>
            <p:cNvSpPr txBox="1"/>
            <p:nvPr/>
          </p:nvSpPr>
          <p:spPr>
            <a:xfrm>
              <a:off x="9867377" y="3523915"/>
              <a:ext cx="747626" cy="400110"/>
            </a:xfrm>
            <a:prstGeom prst="rect">
              <a:avLst/>
            </a:prstGeom>
            <a:noFill/>
          </p:spPr>
          <p:txBody>
            <a:bodyPr wrap="square" rtlCol="0">
              <a:spAutoFit/>
            </a:bodyPr>
            <a:lstStyle/>
            <a:p>
              <a:r>
                <a:rPr lang="zh-TW" altLang="en-US" sz="2000" b="1" dirty="0">
                  <a:solidFill>
                    <a:srgbClr val="512D26"/>
                  </a:solidFill>
                  <a:latin typeface="Microsoft JhengHei" panose="020B0604030504040204" pitchFamily="34" charset="-120"/>
                  <a:ea typeface="Microsoft JhengHei" panose="020B0604030504040204" pitchFamily="34" charset="-120"/>
                </a:rPr>
                <a:t>認同</a:t>
              </a:r>
            </a:p>
          </p:txBody>
        </p:sp>
        <p:sp>
          <p:nvSpPr>
            <p:cNvPr id="17" name="文字方塊 16">
              <a:extLst>
                <a:ext uri="{FF2B5EF4-FFF2-40B4-BE49-F238E27FC236}">
                  <a16:creationId xmlns:a16="http://schemas.microsoft.com/office/drawing/2014/main" xmlns="" id="{E6C1D7C0-320F-3534-BA5E-9F85F96F8275}"/>
                </a:ext>
              </a:extLst>
            </p:cNvPr>
            <p:cNvSpPr txBox="1"/>
            <p:nvPr/>
          </p:nvSpPr>
          <p:spPr>
            <a:xfrm>
              <a:off x="1220252" y="3523915"/>
              <a:ext cx="983370" cy="400110"/>
            </a:xfrm>
            <a:prstGeom prst="rect">
              <a:avLst/>
            </a:prstGeom>
            <a:noFill/>
          </p:spPr>
          <p:txBody>
            <a:bodyPr wrap="square" rtlCol="0">
              <a:spAutoFit/>
            </a:bodyPr>
            <a:lstStyle/>
            <a:p>
              <a:r>
                <a:rPr lang="zh-TW" altLang="en-US" sz="2000" b="1" dirty="0">
                  <a:solidFill>
                    <a:srgbClr val="512D26"/>
                  </a:solidFill>
                </a:rPr>
                <a:t>不認同</a:t>
              </a:r>
            </a:p>
          </p:txBody>
        </p:sp>
        <p:pic>
          <p:nvPicPr>
            <p:cNvPr id="25" name="圖片 24">
              <a:extLst>
                <a:ext uri="{FF2B5EF4-FFF2-40B4-BE49-F238E27FC236}">
                  <a16:creationId xmlns:a16="http://schemas.microsoft.com/office/drawing/2014/main" xmlns="" id="{F6BF0A52-BEE9-572E-D32B-4CAE7795787F}"/>
                </a:ext>
              </a:extLst>
            </p:cNvPr>
            <p:cNvPicPr>
              <a:picLocks noChangeAspect="1"/>
            </p:cNvPicPr>
            <p:nvPr/>
          </p:nvPicPr>
          <p:blipFill>
            <a:blip r:embed="rId3"/>
            <a:stretch>
              <a:fillRect/>
            </a:stretch>
          </p:blipFill>
          <p:spPr>
            <a:xfrm>
              <a:off x="2203622" y="3294833"/>
              <a:ext cx="888102" cy="727602"/>
            </a:xfrm>
            <a:prstGeom prst="rect">
              <a:avLst/>
            </a:prstGeom>
          </p:spPr>
        </p:pic>
        <p:pic>
          <p:nvPicPr>
            <p:cNvPr id="28" name="圖片 27">
              <a:extLst>
                <a:ext uri="{FF2B5EF4-FFF2-40B4-BE49-F238E27FC236}">
                  <a16:creationId xmlns:a16="http://schemas.microsoft.com/office/drawing/2014/main" xmlns="" id="{A760E05E-E9B7-7EE6-B9F6-717090A3E583}"/>
                </a:ext>
              </a:extLst>
            </p:cNvPr>
            <p:cNvPicPr>
              <a:picLocks noChangeAspect="1"/>
            </p:cNvPicPr>
            <p:nvPr/>
          </p:nvPicPr>
          <p:blipFill>
            <a:blip r:embed="rId3"/>
            <a:stretch>
              <a:fillRect/>
            </a:stretch>
          </p:blipFill>
          <p:spPr>
            <a:xfrm>
              <a:off x="3856576" y="3294833"/>
              <a:ext cx="888102" cy="727602"/>
            </a:xfrm>
            <a:prstGeom prst="rect">
              <a:avLst/>
            </a:prstGeom>
          </p:spPr>
        </p:pic>
        <p:pic>
          <p:nvPicPr>
            <p:cNvPr id="29" name="圖片 28">
              <a:extLst>
                <a:ext uri="{FF2B5EF4-FFF2-40B4-BE49-F238E27FC236}">
                  <a16:creationId xmlns:a16="http://schemas.microsoft.com/office/drawing/2014/main" xmlns="" id="{CD9D3F42-4C8B-5944-F270-0DDA50C84668}"/>
                </a:ext>
              </a:extLst>
            </p:cNvPr>
            <p:cNvPicPr>
              <a:picLocks noChangeAspect="1"/>
            </p:cNvPicPr>
            <p:nvPr/>
          </p:nvPicPr>
          <p:blipFill>
            <a:blip r:embed="rId3"/>
            <a:stretch>
              <a:fillRect/>
            </a:stretch>
          </p:blipFill>
          <p:spPr>
            <a:xfrm>
              <a:off x="5509530" y="3294833"/>
              <a:ext cx="888102" cy="727602"/>
            </a:xfrm>
            <a:prstGeom prst="rect">
              <a:avLst/>
            </a:prstGeom>
          </p:spPr>
        </p:pic>
        <p:pic>
          <p:nvPicPr>
            <p:cNvPr id="30" name="圖片 29">
              <a:extLst>
                <a:ext uri="{FF2B5EF4-FFF2-40B4-BE49-F238E27FC236}">
                  <a16:creationId xmlns:a16="http://schemas.microsoft.com/office/drawing/2014/main" xmlns="" id="{212C39BF-04AD-D4E2-09A2-DA9E28ECF5E3}"/>
                </a:ext>
              </a:extLst>
            </p:cNvPr>
            <p:cNvPicPr>
              <a:picLocks noChangeAspect="1"/>
            </p:cNvPicPr>
            <p:nvPr/>
          </p:nvPicPr>
          <p:blipFill>
            <a:blip r:embed="rId3"/>
            <a:stretch>
              <a:fillRect/>
            </a:stretch>
          </p:blipFill>
          <p:spPr>
            <a:xfrm>
              <a:off x="7162484" y="3294833"/>
              <a:ext cx="888102" cy="727602"/>
            </a:xfrm>
            <a:prstGeom prst="rect">
              <a:avLst/>
            </a:prstGeom>
          </p:spPr>
        </p:pic>
        <p:pic>
          <p:nvPicPr>
            <p:cNvPr id="31" name="圖片 30">
              <a:extLst>
                <a:ext uri="{FF2B5EF4-FFF2-40B4-BE49-F238E27FC236}">
                  <a16:creationId xmlns:a16="http://schemas.microsoft.com/office/drawing/2014/main" xmlns="" id="{74B7FB46-761B-F170-D69B-373220687D90}"/>
                </a:ext>
              </a:extLst>
            </p:cNvPr>
            <p:cNvPicPr>
              <a:picLocks noChangeAspect="1"/>
            </p:cNvPicPr>
            <p:nvPr/>
          </p:nvPicPr>
          <p:blipFill>
            <a:blip r:embed="rId3"/>
            <a:stretch>
              <a:fillRect/>
            </a:stretch>
          </p:blipFill>
          <p:spPr>
            <a:xfrm>
              <a:off x="8803714" y="3294833"/>
              <a:ext cx="888102" cy="727602"/>
            </a:xfrm>
            <a:prstGeom prst="rect">
              <a:avLst/>
            </a:prstGeom>
          </p:spPr>
        </p:pic>
        <p:sp>
          <p:nvSpPr>
            <p:cNvPr id="32" name="文字方塊 31">
              <a:extLst>
                <a:ext uri="{FF2B5EF4-FFF2-40B4-BE49-F238E27FC236}">
                  <a16:creationId xmlns:a16="http://schemas.microsoft.com/office/drawing/2014/main" xmlns="" id="{1C98567D-3C51-9121-3840-68A976425037}"/>
                </a:ext>
              </a:extLst>
            </p:cNvPr>
            <p:cNvSpPr txBox="1"/>
            <p:nvPr/>
          </p:nvSpPr>
          <p:spPr>
            <a:xfrm>
              <a:off x="2379183"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-2</a:t>
              </a:r>
              <a:endParaRPr kumimoji="1" lang="zh-TW" altLang="en-US" sz="1600" b="1" dirty="0">
                <a:latin typeface="Microsoft JhengHei" panose="020B0604030504040204" pitchFamily="34" charset="-120"/>
                <a:ea typeface="Microsoft JhengHei" panose="020B0604030504040204" pitchFamily="34" charset="-120"/>
              </a:endParaRPr>
            </a:p>
          </p:txBody>
        </p:sp>
        <p:sp>
          <p:nvSpPr>
            <p:cNvPr id="33" name="文字方塊 32">
              <a:extLst>
                <a:ext uri="{FF2B5EF4-FFF2-40B4-BE49-F238E27FC236}">
                  <a16:creationId xmlns:a16="http://schemas.microsoft.com/office/drawing/2014/main" xmlns="" id="{616B8D5C-BB84-773B-8819-149BFA4EEDA3}"/>
                </a:ext>
              </a:extLst>
            </p:cNvPr>
            <p:cNvSpPr txBox="1"/>
            <p:nvPr/>
          </p:nvSpPr>
          <p:spPr>
            <a:xfrm>
              <a:off x="4073754"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-1</a:t>
              </a:r>
              <a:endParaRPr kumimoji="1" lang="zh-TW" altLang="en-US" sz="1600" b="1" dirty="0">
                <a:latin typeface="Microsoft JhengHei" panose="020B0604030504040204" pitchFamily="34" charset="-120"/>
                <a:ea typeface="Microsoft JhengHei" panose="020B0604030504040204" pitchFamily="34" charset="-120"/>
              </a:endParaRPr>
            </a:p>
          </p:txBody>
        </p:sp>
        <p:sp>
          <p:nvSpPr>
            <p:cNvPr id="34" name="文字方塊 33">
              <a:extLst>
                <a:ext uri="{FF2B5EF4-FFF2-40B4-BE49-F238E27FC236}">
                  <a16:creationId xmlns:a16="http://schemas.microsoft.com/office/drawing/2014/main" xmlns="" id="{6055368F-18EB-AFA4-04F7-DDF8195D82B4}"/>
                </a:ext>
              </a:extLst>
            </p:cNvPr>
            <p:cNvSpPr txBox="1"/>
            <p:nvPr/>
          </p:nvSpPr>
          <p:spPr>
            <a:xfrm>
              <a:off x="5722343"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0</a:t>
              </a:r>
              <a:endParaRPr kumimoji="1" lang="zh-TW" altLang="en-US" sz="1600" b="1" dirty="0">
                <a:latin typeface="Microsoft JhengHei" panose="020B0604030504040204" pitchFamily="34" charset="-120"/>
                <a:ea typeface="Microsoft JhengHei" panose="020B0604030504040204" pitchFamily="34" charset="-120"/>
              </a:endParaRPr>
            </a:p>
          </p:txBody>
        </p:sp>
        <p:sp>
          <p:nvSpPr>
            <p:cNvPr id="35" name="文字方塊 34">
              <a:extLst>
                <a:ext uri="{FF2B5EF4-FFF2-40B4-BE49-F238E27FC236}">
                  <a16:creationId xmlns:a16="http://schemas.microsoft.com/office/drawing/2014/main" xmlns="" id="{FC70318E-1EEF-3C33-27B0-8BA3BE5E4C53}"/>
                </a:ext>
              </a:extLst>
            </p:cNvPr>
            <p:cNvSpPr txBox="1"/>
            <p:nvPr/>
          </p:nvSpPr>
          <p:spPr>
            <a:xfrm>
              <a:off x="7377607"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1</a:t>
              </a:r>
              <a:endParaRPr kumimoji="1" lang="zh-TW" altLang="en-US" sz="1600" b="1" dirty="0">
                <a:latin typeface="Microsoft JhengHei" panose="020B0604030504040204" pitchFamily="34" charset="-120"/>
                <a:ea typeface="Microsoft JhengHei" panose="020B0604030504040204" pitchFamily="34" charset="-120"/>
              </a:endParaRPr>
            </a:p>
          </p:txBody>
        </p:sp>
        <p:sp>
          <p:nvSpPr>
            <p:cNvPr id="36" name="文字方塊 35">
              <a:extLst>
                <a:ext uri="{FF2B5EF4-FFF2-40B4-BE49-F238E27FC236}">
                  <a16:creationId xmlns:a16="http://schemas.microsoft.com/office/drawing/2014/main" xmlns="" id="{ADE141CA-1403-9614-490A-2C54F3B0420D}"/>
                </a:ext>
              </a:extLst>
            </p:cNvPr>
            <p:cNvSpPr txBox="1"/>
            <p:nvPr/>
          </p:nvSpPr>
          <p:spPr>
            <a:xfrm>
              <a:off x="9012848"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2</a:t>
              </a:r>
              <a:endParaRPr kumimoji="1" lang="zh-TW" altLang="en-US" sz="1600" b="1" dirty="0">
                <a:latin typeface="Microsoft JhengHei" panose="020B0604030504040204" pitchFamily="34" charset="-120"/>
                <a:ea typeface="Microsoft JhengHei" panose="020B0604030504040204" pitchFamily="34" charset="-120"/>
              </a:endParaRPr>
            </a:p>
          </p:txBody>
        </p:sp>
      </p:grpSp>
      <p:pic>
        <p:nvPicPr>
          <p:cNvPr id="11" name="圖片 10" descr="一張含有 地圖 的圖片&#10;&#10;AI 產生的內容可能不正確。">
            <a:extLst>
              <a:ext uri="{FF2B5EF4-FFF2-40B4-BE49-F238E27FC236}">
                <a16:creationId xmlns:a16="http://schemas.microsoft.com/office/drawing/2014/main" xmlns="" id="{2AE4BF24-BE83-FA56-38B6-3BD8803B4A6B}"/>
              </a:ext>
            </a:extLst>
          </p:cNvPr>
          <p:cNvPicPr>
            <a:picLocks noChangeAspect="1"/>
          </p:cNvPicPr>
          <p:nvPr/>
        </p:nvPicPr>
        <p:blipFill>
          <a:blip r:embed="rId4"/>
          <a:stretch>
            <a:fillRect/>
          </a:stretch>
        </p:blipFill>
        <p:spPr>
          <a:xfrm rot="729358">
            <a:off x="9598989" y="4248124"/>
            <a:ext cx="2047638" cy="2288537"/>
          </a:xfrm>
          <a:prstGeom prst="rect">
            <a:avLst/>
          </a:prstGeom>
        </p:spPr>
      </p:pic>
    </p:spTree>
    <p:extLst>
      <p:ext uri="{BB962C8B-B14F-4D97-AF65-F5344CB8AC3E}">
        <p14:creationId xmlns:p14="http://schemas.microsoft.com/office/powerpoint/2010/main" val="2497407772"/>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3F4B582-9A29-83E5-5BB5-1B3E6BF17585}"/>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9C9F8818-23EA-E82C-9D26-99DE8808F426}"/>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宣傳方式比較</a:t>
            </a:r>
          </a:p>
        </p:txBody>
      </p:sp>
      <p:graphicFrame>
        <p:nvGraphicFramePr>
          <p:cNvPr id="9" name="表格 8">
            <a:extLst>
              <a:ext uri="{FF2B5EF4-FFF2-40B4-BE49-F238E27FC236}">
                <a16:creationId xmlns:a16="http://schemas.microsoft.com/office/drawing/2014/main" xmlns="" id="{C955D32E-63C5-7107-440A-69A55727EC9B}"/>
              </a:ext>
            </a:extLst>
          </p:cNvPr>
          <p:cNvGraphicFramePr>
            <a:graphicFrameLocks noGrp="1"/>
          </p:cNvGraphicFramePr>
          <p:nvPr>
            <p:extLst>
              <p:ext uri="{D42A27DB-BD31-4B8C-83A1-F6EECF244321}">
                <p14:modId xmlns:p14="http://schemas.microsoft.com/office/powerpoint/2010/main" val="2518704940"/>
              </p:ext>
            </p:extLst>
          </p:nvPr>
        </p:nvGraphicFramePr>
        <p:xfrm>
          <a:off x="1341121" y="2551374"/>
          <a:ext cx="9509757" cy="3248159"/>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xmlns="" val="4096789653"/>
                    </a:ext>
                  </a:extLst>
                </a:gridCol>
                <a:gridCol w="3338050">
                  <a:extLst>
                    <a:ext uri="{9D8B030D-6E8A-4147-A177-3AD203B41FA5}">
                      <a16:colId xmlns:a16="http://schemas.microsoft.com/office/drawing/2014/main" xmlns="" val="1814058120"/>
                    </a:ext>
                  </a:extLst>
                </a:gridCol>
                <a:gridCol w="2971307">
                  <a:extLst>
                    <a:ext uri="{9D8B030D-6E8A-4147-A177-3AD203B41FA5}">
                      <a16:colId xmlns:a16="http://schemas.microsoft.com/office/drawing/2014/main" xmlns="" val="2464372758"/>
                    </a:ext>
                  </a:extLst>
                </a:gridCol>
              </a:tblGrid>
              <a:tr h="316615">
                <a:tc>
                  <a:txBody>
                    <a:bodyPr/>
                    <a:lstStyle/>
                    <a:p>
                      <a:pPr algn="ctr"/>
                      <a:r>
                        <a:rPr lang="zh-TW" altLang="en-US" sz="2400" b="0" dirty="0">
                          <a:latin typeface="Microsoft JhengHei" panose="020B0604030504040204" pitchFamily="34" charset="-120"/>
                          <a:ea typeface="Microsoft JhengHei" panose="020B0604030504040204" pitchFamily="34" charset="-120"/>
                        </a:rPr>
                        <a:t>方式</a:t>
                      </a:r>
                    </a:p>
                  </a:txBody>
                  <a:tcPr anchor="ctr">
                    <a:solidFill>
                      <a:srgbClr val="BE8661"/>
                    </a:solidFill>
                  </a:tcPr>
                </a:tc>
                <a:tc>
                  <a:txBody>
                    <a:bodyPr/>
                    <a:lstStyle/>
                    <a:p>
                      <a:pPr algn="ctr"/>
                      <a:r>
                        <a:rPr lang="zh-TW" altLang="en-US" sz="2400" b="0" dirty="0">
                          <a:latin typeface="Microsoft JhengHei" panose="020B0604030504040204" pitchFamily="34" charset="-120"/>
                          <a:ea typeface="Microsoft JhengHei" panose="020B0604030504040204" pitchFamily="34" charset="-120"/>
                        </a:rPr>
                        <a:t>優點</a:t>
                      </a:r>
                    </a:p>
                  </a:txBody>
                  <a:tcPr anchor="ctr">
                    <a:solidFill>
                      <a:srgbClr val="BE8661"/>
                    </a:solidFill>
                  </a:tcPr>
                </a:tc>
                <a:tc>
                  <a:txBody>
                    <a:bodyPr/>
                    <a:lstStyle/>
                    <a:p>
                      <a:pPr algn="ctr"/>
                      <a:r>
                        <a:rPr lang="zh-TW" altLang="en-US" sz="2400" b="0" dirty="0">
                          <a:latin typeface="Microsoft JhengHei" panose="020B0604030504040204" pitchFamily="34" charset="-120"/>
                          <a:ea typeface="Microsoft JhengHei" panose="020B0604030504040204" pitchFamily="34" charset="-120"/>
                        </a:rPr>
                        <a:t>缺點</a:t>
                      </a:r>
                    </a:p>
                  </a:txBody>
                  <a:tcPr anchor="ctr">
                    <a:solidFill>
                      <a:srgbClr val="BE8661"/>
                    </a:solidFill>
                  </a:tcPr>
                </a:tc>
                <a:extLst>
                  <a:ext uri="{0D108BD9-81ED-4DB2-BD59-A6C34878D82A}">
                    <a16:rowId xmlns:a16="http://schemas.microsoft.com/office/drawing/2014/main" xmlns="" val="3429107781"/>
                  </a:ext>
                </a:extLst>
              </a:tr>
              <a:tr h="1492123">
                <a:tc>
                  <a:txBody>
                    <a:bodyPr/>
                    <a:lstStyle/>
                    <a:p>
                      <a:pPr algn="ctr"/>
                      <a:r>
                        <a:rPr lang="zh-TW" altLang="en-US" sz="2000" b="0" dirty="0">
                          <a:latin typeface="Microsoft JhengHei" panose="020B0604030504040204" pitchFamily="34" charset="-120"/>
                          <a:ea typeface="Microsoft JhengHei" panose="020B0604030504040204" pitchFamily="34" charset="-120"/>
                        </a:rPr>
                        <a:t>文化講演會</a:t>
                      </a:r>
                    </a:p>
                  </a:txBody>
                  <a:tcPr anchor="ctr">
                    <a:solidFill>
                      <a:schemeClr val="bg1">
                        <a:lumMod val="95000"/>
                      </a:schemeClr>
                    </a:solidFill>
                  </a:tcPr>
                </a:tc>
                <a:tc>
                  <a:txBody>
                    <a:bodyPr/>
                    <a:lstStyle/>
                    <a:p>
                      <a:pPr algn="ctr"/>
                      <a:r>
                        <a:rPr lang="zh-TW" altLang="en-US" sz="2000" b="0" dirty="0">
                          <a:latin typeface="Microsoft JhengHei" panose="020B0604030504040204" pitchFamily="34" charset="-120"/>
                          <a:ea typeface="Microsoft JhengHei" panose="020B0604030504040204" pitchFamily="34" charset="-120"/>
                        </a:rPr>
                        <a:t>互動直接</a:t>
                      </a:r>
                      <a:endParaRPr lang="en-US" altLang="zh-TW" sz="2000" b="0" dirty="0">
                        <a:latin typeface="Microsoft JhengHei" panose="020B0604030504040204" pitchFamily="34" charset="-120"/>
                        <a:ea typeface="Microsoft JhengHei" panose="020B0604030504040204" pitchFamily="34" charset="-120"/>
                      </a:endParaRPr>
                    </a:p>
                    <a:p>
                      <a:pPr algn="ctr"/>
                      <a:r>
                        <a:rPr lang="zh-TW" altLang="en-US" sz="2000" b="0" dirty="0">
                          <a:latin typeface="Microsoft JhengHei" panose="020B0604030504040204" pitchFamily="34" charset="-120"/>
                          <a:ea typeface="Microsoft JhengHei" panose="020B0604030504040204" pitchFamily="34" charset="-120"/>
                        </a:rPr>
                        <a:t>不識字也能聽懂</a:t>
                      </a:r>
                    </a:p>
                  </a:txBody>
                  <a:tcPr anchor="ctr">
                    <a:solidFill>
                      <a:schemeClr val="bg1">
                        <a:lumMod val="95000"/>
                      </a:schemeClr>
                    </a:solidFill>
                  </a:tcPr>
                </a:tc>
                <a:tc>
                  <a:txBody>
                    <a:bodyPr/>
                    <a:lstStyle/>
                    <a:p>
                      <a:pPr algn="ctr"/>
                      <a:r>
                        <a:rPr lang="zh-TW" altLang="en-US" sz="2000" b="0" dirty="0">
                          <a:latin typeface="Microsoft JhengHei" panose="020B0604030504040204" pitchFamily="34" charset="-120"/>
                          <a:ea typeface="Microsoft JhengHei" panose="020B0604030504040204" pitchFamily="34" charset="-120"/>
                        </a:rPr>
                        <a:t>單調沉悶</a:t>
                      </a:r>
                    </a:p>
                  </a:txBody>
                  <a:tcPr anchor="ctr">
                    <a:solidFill>
                      <a:schemeClr val="bg1">
                        <a:lumMod val="95000"/>
                      </a:schemeClr>
                    </a:solidFill>
                  </a:tcPr>
                </a:tc>
                <a:extLst>
                  <a:ext uri="{0D108BD9-81ED-4DB2-BD59-A6C34878D82A}">
                    <a16:rowId xmlns:a16="http://schemas.microsoft.com/office/drawing/2014/main" xmlns="" val="1569006272"/>
                  </a:ext>
                </a:extLst>
              </a:tr>
              <a:tr h="1298836">
                <a:tc>
                  <a:txBody>
                    <a:bodyPr/>
                    <a:lstStyle/>
                    <a:p>
                      <a:pPr algn="ctr"/>
                      <a:r>
                        <a:rPr lang="zh-TW" altLang="en-US" sz="2000" b="0" dirty="0">
                          <a:solidFill>
                            <a:schemeClr val="tx1"/>
                          </a:solidFill>
                          <a:latin typeface="Microsoft JhengHei" panose="020B0604030504040204" pitchFamily="34" charset="-120"/>
                          <a:ea typeface="Microsoft JhengHei" panose="020B0604030504040204" pitchFamily="34" charset="-120"/>
                        </a:rPr>
                        <a:t>活動寫真（電影）</a:t>
                      </a:r>
                    </a:p>
                  </a:txBody>
                  <a:tcPr anchor="ctr">
                    <a:solidFill>
                      <a:srgbClr val="F1F1F1"/>
                    </a:solidFill>
                  </a:tcPr>
                </a:tc>
                <a:tc>
                  <a:txBody>
                    <a:bodyPr/>
                    <a:lstStyle/>
                    <a:p>
                      <a:pPr algn="ctr"/>
                      <a:r>
                        <a:rPr lang="zh-TW" altLang="en-US" sz="2000" b="0" dirty="0">
                          <a:solidFill>
                            <a:schemeClr val="tx1"/>
                          </a:solidFill>
                          <a:latin typeface="Microsoft JhengHei" panose="020B0604030504040204" pitchFamily="34" charset="-120"/>
                          <a:ea typeface="Microsoft JhengHei" panose="020B0604030504040204" pitchFamily="34" charset="-120"/>
                        </a:rPr>
                        <a:t>視覺衝擊大</a:t>
                      </a:r>
                      <a:endParaRPr lang="en-US" altLang="zh-TW" sz="2000" b="0" dirty="0">
                        <a:solidFill>
                          <a:schemeClr val="tx1"/>
                        </a:solidFill>
                        <a:latin typeface="Microsoft JhengHei" panose="020B0604030504040204" pitchFamily="34" charset="-120"/>
                        <a:ea typeface="Microsoft JhengHei" panose="020B0604030504040204" pitchFamily="34" charset="-120"/>
                      </a:endParaRPr>
                    </a:p>
                    <a:p>
                      <a:pPr algn="ctr"/>
                      <a:r>
                        <a:rPr lang="zh-TW" altLang="en-US" sz="2000" b="0" dirty="0">
                          <a:solidFill>
                            <a:schemeClr val="tx1"/>
                          </a:solidFill>
                          <a:latin typeface="Microsoft JhengHei" panose="020B0604030504040204" pitchFamily="34" charset="-120"/>
                          <a:ea typeface="Microsoft JhengHei" panose="020B0604030504040204" pitchFamily="34" charset="-120"/>
                        </a:rPr>
                        <a:t>趣味性高</a:t>
                      </a:r>
                      <a:endParaRPr lang="en-US" altLang="zh-TW" sz="2000" b="0" dirty="0">
                        <a:solidFill>
                          <a:schemeClr val="tx1"/>
                        </a:solidFill>
                        <a:latin typeface="Microsoft JhengHei" panose="020B0604030504040204" pitchFamily="34" charset="-120"/>
                        <a:ea typeface="Microsoft JhengHei" panose="020B0604030504040204" pitchFamily="34" charset="-120"/>
                      </a:endParaRPr>
                    </a:p>
                    <a:p>
                      <a:pPr algn="ctr"/>
                      <a:r>
                        <a:rPr lang="zh-TW" altLang="en-US" sz="2000" b="0" dirty="0">
                          <a:solidFill>
                            <a:schemeClr val="tx1"/>
                          </a:solidFill>
                          <a:latin typeface="Microsoft JhengHei" panose="020B0604030504040204" pitchFamily="34" charset="-120"/>
                          <a:ea typeface="Microsoft JhengHei" panose="020B0604030504040204" pitchFamily="34" charset="-120"/>
                        </a:rPr>
                        <a:t>議題多元</a:t>
                      </a:r>
                    </a:p>
                  </a:txBody>
                  <a:tcPr anchor="ctr">
                    <a:solidFill>
                      <a:srgbClr val="F1F1F1"/>
                    </a:solidFill>
                  </a:tcPr>
                </a:tc>
                <a:tc>
                  <a:txBody>
                    <a:bodyPr/>
                    <a:lstStyle/>
                    <a:p>
                      <a:pPr algn="ctr"/>
                      <a:r>
                        <a:rPr lang="zh-TW" altLang="en-US" sz="2000" b="0" dirty="0">
                          <a:solidFill>
                            <a:schemeClr val="tx1"/>
                          </a:solidFill>
                          <a:latin typeface="Microsoft JhengHei" panose="020B0604030504040204" pitchFamily="34" charset="-120"/>
                          <a:ea typeface="Microsoft JhengHei" panose="020B0604030504040204" pitchFamily="34" charset="-120"/>
                        </a:rPr>
                        <a:t>設備要求高</a:t>
                      </a:r>
                      <a:endParaRPr lang="en-US" altLang="zh-TW" sz="2000" b="0" dirty="0">
                        <a:solidFill>
                          <a:schemeClr val="tx1"/>
                        </a:solidFill>
                        <a:latin typeface="Microsoft JhengHei" panose="020B0604030504040204" pitchFamily="34" charset="-120"/>
                        <a:ea typeface="Microsoft JhengHei" panose="020B0604030504040204" pitchFamily="34" charset="-120"/>
                      </a:endParaRPr>
                    </a:p>
                    <a:p>
                      <a:pPr algn="ctr"/>
                      <a:r>
                        <a:rPr lang="zh-TW" altLang="en-US" sz="2000" b="0" dirty="0">
                          <a:solidFill>
                            <a:schemeClr val="tx1"/>
                          </a:solidFill>
                          <a:latin typeface="Microsoft JhengHei" panose="020B0604030504040204" pitchFamily="34" charset="-120"/>
                          <a:ea typeface="Microsoft JhengHei" panose="020B0604030504040204" pitchFamily="34" charset="-120"/>
                        </a:rPr>
                        <a:t>需要辯士解說影片</a:t>
                      </a:r>
                    </a:p>
                  </a:txBody>
                  <a:tcPr anchor="ctr">
                    <a:solidFill>
                      <a:srgbClr val="F1F1F1"/>
                    </a:solidFill>
                  </a:tcPr>
                </a:tc>
                <a:extLst>
                  <a:ext uri="{0D108BD9-81ED-4DB2-BD59-A6C34878D82A}">
                    <a16:rowId xmlns:a16="http://schemas.microsoft.com/office/drawing/2014/main" xmlns="" val="452935670"/>
                  </a:ext>
                </a:extLst>
              </a:tr>
            </a:tbl>
          </a:graphicData>
        </a:graphic>
      </p:graphicFrame>
    </p:spTree>
    <p:extLst>
      <p:ext uri="{BB962C8B-B14F-4D97-AF65-F5344CB8AC3E}">
        <p14:creationId xmlns:p14="http://schemas.microsoft.com/office/powerpoint/2010/main" val="3425487621"/>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xmlns="" id="{80B09241-E079-4795-0BDA-996FCF30A8AE}"/>
            </a:ext>
          </a:extLst>
        </p:cNvPr>
        <p:cNvGrpSpPr/>
        <p:nvPr/>
      </p:nvGrpSpPr>
      <p:grpSpPr>
        <a:xfrm>
          <a:off x="0" y="0"/>
          <a:ext cx="0" cy="0"/>
          <a:chOff x="0" y="0"/>
          <a:chExt cx="0" cy="0"/>
        </a:xfrm>
      </p:grpSpPr>
      <p:pic>
        <p:nvPicPr>
          <p:cNvPr id="2" name="圖片 1">
            <a:extLst>
              <a:ext uri="{FF2B5EF4-FFF2-40B4-BE49-F238E27FC236}">
                <a16:creationId xmlns:a16="http://schemas.microsoft.com/office/drawing/2014/main" xmlns="" id="{9DE9F561-6EA6-DD2F-29A5-04336B285C50}"/>
              </a:ext>
            </a:extLst>
          </p:cNvPr>
          <p:cNvPicPr>
            <a:picLocks noChangeAspect="1"/>
          </p:cNvPicPr>
          <p:nvPr/>
        </p:nvPicPr>
        <p:blipFill>
          <a:blip r:embed="rId3"/>
          <a:stretch>
            <a:fillRect/>
          </a:stretch>
        </p:blipFill>
        <p:spPr>
          <a:xfrm rot="19764185">
            <a:off x="1749932" y="529389"/>
            <a:ext cx="4816102" cy="5195074"/>
          </a:xfrm>
          <a:prstGeom prst="rect">
            <a:avLst/>
          </a:prstGeom>
        </p:spPr>
      </p:pic>
      <p:grpSp>
        <p:nvGrpSpPr>
          <p:cNvPr id="5" name="群組 4">
            <a:extLst>
              <a:ext uri="{FF2B5EF4-FFF2-40B4-BE49-F238E27FC236}">
                <a16:creationId xmlns:a16="http://schemas.microsoft.com/office/drawing/2014/main" xmlns="" id="{70CD1178-AC0D-12AD-454C-36F87414D6BB}"/>
              </a:ext>
            </a:extLst>
          </p:cNvPr>
          <p:cNvGrpSpPr/>
          <p:nvPr/>
        </p:nvGrpSpPr>
        <p:grpSpPr>
          <a:xfrm>
            <a:off x="584834" y="5505753"/>
            <a:ext cx="4055390" cy="854261"/>
            <a:chOff x="609600" y="5396915"/>
            <a:chExt cx="4055390" cy="854261"/>
          </a:xfrm>
        </p:grpSpPr>
        <p:pic>
          <p:nvPicPr>
            <p:cNvPr id="9" name="圖片 8">
              <a:extLst>
                <a:ext uri="{FF2B5EF4-FFF2-40B4-BE49-F238E27FC236}">
                  <a16:creationId xmlns:a16="http://schemas.microsoft.com/office/drawing/2014/main" xmlns="" id="{A6A850D1-7C3B-99AC-A93F-997E5C3139E3}"/>
                </a:ext>
              </a:extLst>
            </p:cNvPr>
            <p:cNvPicPr>
              <a:picLocks noChangeAspect="1"/>
            </p:cNvPicPr>
            <p:nvPr/>
          </p:nvPicPr>
          <p:blipFill>
            <a:blip r:embed="rId4"/>
            <a:stretch>
              <a:fillRect/>
            </a:stretch>
          </p:blipFill>
          <p:spPr>
            <a:xfrm>
              <a:off x="609600" y="5396915"/>
              <a:ext cx="4055390" cy="854261"/>
            </a:xfrm>
            <a:prstGeom prst="rect">
              <a:avLst/>
            </a:prstGeom>
          </p:spPr>
        </p:pic>
        <p:sp>
          <p:nvSpPr>
            <p:cNvPr id="10" name="文字方塊 9">
              <a:extLst>
                <a:ext uri="{FF2B5EF4-FFF2-40B4-BE49-F238E27FC236}">
                  <a16:creationId xmlns:a16="http://schemas.microsoft.com/office/drawing/2014/main" xmlns="" id="{7D9D7152-FF36-BBAA-B026-C22130F158F3}"/>
                </a:ext>
              </a:extLst>
            </p:cNvPr>
            <p:cNvSpPr txBox="1"/>
            <p:nvPr/>
          </p:nvSpPr>
          <p:spPr>
            <a:xfrm>
              <a:off x="924356" y="5646779"/>
              <a:ext cx="3446476" cy="338554"/>
            </a:xfrm>
            <a:prstGeom prst="rect">
              <a:avLst/>
            </a:prstGeom>
            <a:noFill/>
          </p:spPr>
          <p:txBody>
            <a:bodyPr wrap="square" rtlCol="0">
              <a:spAutoFit/>
            </a:bodyPr>
            <a:lstStyle/>
            <a:p>
              <a:r>
                <a:rPr kumimoji="1" lang="zh-TW" altLang="en-US" sz="1600" b="1" dirty="0">
                  <a:solidFill>
                    <a:srgbClr val="DE9D77"/>
                  </a:solidFill>
                </a:rPr>
                <a:t>作者       臺南市立永康國中 陳威廷</a:t>
              </a:r>
            </a:p>
          </p:txBody>
        </p:sp>
      </p:grpSp>
      <p:pic>
        <p:nvPicPr>
          <p:cNvPr id="16" name="圖片 15">
            <a:extLst>
              <a:ext uri="{FF2B5EF4-FFF2-40B4-BE49-F238E27FC236}">
                <a16:creationId xmlns:a16="http://schemas.microsoft.com/office/drawing/2014/main" xmlns="" id="{26DE049B-FFFC-283F-07A3-1388ABBDCEFF}"/>
              </a:ext>
            </a:extLst>
          </p:cNvPr>
          <p:cNvPicPr>
            <a:picLocks noChangeAspect="1"/>
          </p:cNvPicPr>
          <p:nvPr/>
        </p:nvPicPr>
        <p:blipFill>
          <a:blip r:embed="rId5"/>
          <a:stretch>
            <a:fillRect/>
          </a:stretch>
        </p:blipFill>
        <p:spPr>
          <a:xfrm>
            <a:off x="6427704" y="1484026"/>
            <a:ext cx="2904543" cy="4368918"/>
          </a:xfrm>
          <a:prstGeom prst="rect">
            <a:avLst/>
          </a:prstGeom>
        </p:spPr>
      </p:pic>
      <p:pic>
        <p:nvPicPr>
          <p:cNvPr id="21" name="圖片 20">
            <a:extLst>
              <a:ext uri="{FF2B5EF4-FFF2-40B4-BE49-F238E27FC236}">
                <a16:creationId xmlns:a16="http://schemas.microsoft.com/office/drawing/2014/main" xmlns="" id="{65792F6E-AFDE-CDD0-AA1B-53BBF807DCE9}"/>
              </a:ext>
            </a:extLst>
          </p:cNvPr>
          <p:cNvPicPr>
            <a:picLocks noChangeAspect="1"/>
          </p:cNvPicPr>
          <p:nvPr/>
        </p:nvPicPr>
        <p:blipFill>
          <a:blip r:embed="rId6"/>
          <a:stretch>
            <a:fillRect/>
          </a:stretch>
        </p:blipFill>
        <p:spPr>
          <a:xfrm>
            <a:off x="9528930" y="444437"/>
            <a:ext cx="2328842" cy="1039589"/>
          </a:xfrm>
          <a:prstGeom prst="rect">
            <a:avLst/>
          </a:prstGeom>
        </p:spPr>
      </p:pic>
      <p:sp>
        <p:nvSpPr>
          <p:cNvPr id="3" name="Google Shape;93;p2">
            <a:extLst>
              <a:ext uri="{FF2B5EF4-FFF2-40B4-BE49-F238E27FC236}">
                <a16:creationId xmlns:a16="http://schemas.microsoft.com/office/drawing/2014/main" xmlns="" id="{BCBFCEF4-7C6B-762E-4731-E2B833D031CB}"/>
              </a:ext>
            </a:extLst>
          </p:cNvPr>
          <p:cNvSpPr txBox="1">
            <a:spLocks/>
          </p:cNvSpPr>
          <p:nvPr/>
        </p:nvSpPr>
        <p:spPr>
          <a:xfrm>
            <a:off x="2243054" y="2054501"/>
            <a:ext cx="4184650" cy="1929077"/>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5000"/>
              </a:lnSpc>
              <a:buSzPts val="6600"/>
            </a:pPr>
            <a:r>
              <a:rPr lang="zh-TW" altLang="en-US" sz="4000" b="1" dirty="0">
                <a:latin typeface="Microsoft JhengHei"/>
                <a:ea typeface="Microsoft JhengHei"/>
                <a:cs typeface="Microsoft JhengHei"/>
                <a:sym typeface="Microsoft JhengHei"/>
              </a:rPr>
              <a:t>感謝聆聽！</a:t>
            </a:r>
            <a:br>
              <a:rPr lang="zh-TW" altLang="en-US" sz="4000" b="1" dirty="0">
                <a:latin typeface="Microsoft JhengHei"/>
                <a:ea typeface="Microsoft JhengHei"/>
                <a:cs typeface="Microsoft JhengHei"/>
                <a:sym typeface="Microsoft JhengHei"/>
              </a:rPr>
            </a:br>
            <a:r>
              <a:rPr lang="zh-TW" altLang="en-US" sz="4000" b="1" dirty="0">
                <a:latin typeface="Microsoft JhengHei"/>
                <a:ea typeface="Microsoft JhengHei"/>
                <a:cs typeface="Microsoft JhengHei"/>
                <a:sym typeface="Microsoft JhengHei"/>
              </a:rPr>
              <a:t>敬祝 平安 如意！</a:t>
            </a:r>
          </a:p>
        </p:txBody>
      </p:sp>
      <p:pic>
        <p:nvPicPr>
          <p:cNvPr id="8" name="圖片 7">
            <a:extLst>
              <a:ext uri="{FF2B5EF4-FFF2-40B4-BE49-F238E27FC236}">
                <a16:creationId xmlns:a16="http://schemas.microsoft.com/office/drawing/2014/main" xmlns="" id="{3C3FF147-33DA-8313-1B41-3EC33CEC8A5C}"/>
              </a:ext>
            </a:extLst>
          </p:cNvPr>
          <p:cNvPicPr>
            <a:picLocks noChangeAspect="1"/>
          </p:cNvPicPr>
          <p:nvPr/>
        </p:nvPicPr>
        <p:blipFill>
          <a:blip r:embed="rId7"/>
          <a:stretch>
            <a:fillRect/>
          </a:stretch>
        </p:blipFill>
        <p:spPr>
          <a:xfrm>
            <a:off x="334227" y="279247"/>
            <a:ext cx="2846151" cy="475945"/>
          </a:xfrm>
          <a:prstGeom prst="rect">
            <a:avLst/>
          </a:prstGeom>
        </p:spPr>
      </p:pic>
      <p:pic>
        <p:nvPicPr>
          <p:cNvPr id="11" name="圖片 10" descr="一張含有 卡通, 圖畫, 藝術, 圖解 的圖片&#10;&#10;AI 產生的內容可能不正確。">
            <a:extLst>
              <a:ext uri="{FF2B5EF4-FFF2-40B4-BE49-F238E27FC236}">
                <a16:creationId xmlns:a16="http://schemas.microsoft.com/office/drawing/2014/main" xmlns="" id="{3604EC3C-9BBC-1BB9-6E13-B739EAFF9461}"/>
              </a:ext>
            </a:extLst>
          </p:cNvPr>
          <p:cNvPicPr>
            <a:picLocks noChangeAspect="1"/>
          </p:cNvPicPr>
          <p:nvPr/>
        </p:nvPicPr>
        <p:blipFill>
          <a:blip r:embed="rId8"/>
          <a:stretch>
            <a:fillRect/>
          </a:stretch>
        </p:blipFill>
        <p:spPr>
          <a:xfrm>
            <a:off x="9125723" y="3133644"/>
            <a:ext cx="3066277" cy="3724356"/>
          </a:xfrm>
          <a:prstGeom prst="rect">
            <a:avLst/>
          </a:prstGeom>
        </p:spPr>
      </p:pic>
    </p:spTree>
    <p:extLst>
      <p:ext uri="{BB962C8B-B14F-4D97-AF65-F5344CB8AC3E}">
        <p14:creationId xmlns:p14="http://schemas.microsoft.com/office/powerpoint/2010/main" val="3471094191"/>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descr="一張含有 螢幕擷取畫面, 設計 的圖片&#10;&#10;AI 產生的內容可能不正確。">
            <a:extLst>
              <a:ext uri="{FF2B5EF4-FFF2-40B4-BE49-F238E27FC236}">
                <a16:creationId xmlns:a16="http://schemas.microsoft.com/office/drawing/2014/main" xmlns="" id="{30E26E6B-FCF9-C761-C1A1-802C6E262086}"/>
              </a:ext>
            </a:extLst>
          </p:cNvPr>
          <p:cNvPicPr>
            <a:picLocks noChangeAspect="1"/>
          </p:cNvPicPr>
          <p:nvPr/>
        </p:nvPicPr>
        <p:blipFill>
          <a:blip r:embed="rId3"/>
          <a:stretch>
            <a:fillRect/>
          </a:stretch>
        </p:blipFill>
        <p:spPr>
          <a:xfrm rot="1302110">
            <a:off x="9676459" y="4381905"/>
            <a:ext cx="2251294" cy="1860763"/>
          </a:xfrm>
          <a:prstGeom prst="rect">
            <a:avLst/>
          </a:prstGeom>
        </p:spPr>
      </p:pic>
      <p:sp>
        <p:nvSpPr>
          <p:cNvPr id="2" name="Google Shape;93;p2">
            <a:extLst>
              <a:ext uri="{FF2B5EF4-FFF2-40B4-BE49-F238E27FC236}">
                <a16:creationId xmlns:a16="http://schemas.microsoft.com/office/drawing/2014/main" xmlns="" id="{A82441EC-CCA6-0FE6-74CC-F7045F1DF0D8}"/>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5000"/>
              </a:lnSpc>
              <a:buSzPts val="6600"/>
              <a:buFont typeface="Microsoft JhengHei"/>
              <a:buNone/>
            </a:pPr>
            <a:r>
              <a:rPr lang="zh-TW" altLang="en-US" sz="3600" b="1" dirty="0">
                <a:latin typeface="Microsoft JhengHei"/>
                <a:ea typeface="Microsoft JhengHei"/>
                <a:cs typeface="Microsoft JhengHei"/>
                <a:sym typeface="Microsoft JhengHei"/>
              </a:rPr>
              <a:t>文化啟蒙與政治社會運動</a:t>
            </a:r>
          </a:p>
        </p:txBody>
      </p:sp>
      <p:sp>
        <p:nvSpPr>
          <p:cNvPr id="3" name="Google Shape;102;p3">
            <a:extLst>
              <a:ext uri="{FF2B5EF4-FFF2-40B4-BE49-F238E27FC236}">
                <a16:creationId xmlns:a16="http://schemas.microsoft.com/office/drawing/2014/main" xmlns="" id="{A94575B1-84E4-AA34-7BCB-2B6403940638}"/>
              </a:ext>
            </a:extLst>
          </p:cNvPr>
          <p:cNvSpPr txBox="1">
            <a:spLocks/>
          </p:cNvSpPr>
          <p:nvPr/>
        </p:nvSpPr>
        <p:spPr>
          <a:xfrm>
            <a:off x="3613615" y="1371600"/>
            <a:ext cx="8003421" cy="163334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700"/>
              </a:lnSpc>
              <a:spcAft>
                <a:spcPts val="1200"/>
              </a:spcAft>
              <a:buSzPct val="95000"/>
            </a:pPr>
            <a:r>
              <a:rPr lang="zh-TW" altLang="en-US" sz="2000" dirty="0">
                <a:latin typeface="Microsoft JhengHei"/>
                <a:ea typeface="Microsoft JhengHei"/>
                <a:cs typeface="Microsoft JhengHei"/>
                <a:sym typeface="Microsoft JhengHei"/>
              </a:rPr>
              <a:t>文化協會、議會設置請願運動和地方自治聯盟是日治時期臺灣重要的文化啟蒙與政治社會運動。這些運動的推動者包括林獻堂和蔣渭水等人，他們致力於啟迪民智、爭取政治權利。在識字率低落的年代，文協採取了多種方式來傳播知識和理念，包括演講、出版和文化活動等。</a:t>
            </a:r>
          </a:p>
        </p:txBody>
      </p:sp>
      <p:grpSp>
        <p:nvGrpSpPr>
          <p:cNvPr id="18" name="群組 17">
            <a:extLst>
              <a:ext uri="{FF2B5EF4-FFF2-40B4-BE49-F238E27FC236}">
                <a16:creationId xmlns:a16="http://schemas.microsoft.com/office/drawing/2014/main" xmlns="" id="{8F4AACCF-B733-8ECE-E33C-7DAD10106809}"/>
              </a:ext>
            </a:extLst>
          </p:cNvPr>
          <p:cNvGrpSpPr/>
          <p:nvPr/>
        </p:nvGrpSpPr>
        <p:grpSpPr>
          <a:xfrm>
            <a:off x="4489528" y="3004945"/>
            <a:ext cx="5087288" cy="674254"/>
            <a:chOff x="4279239" y="3004945"/>
            <a:chExt cx="5087288" cy="674254"/>
          </a:xfrm>
        </p:grpSpPr>
        <p:sp>
          <p:nvSpPr>
            <p:cNvPr id="4" name="Text 6">
              <a:extLst>
                <a:ext uri="{FF2B5EF4-FFF2-40B4-BE49-F238E27FC236}">
                  <a16:creationId xmlns:a16="http://schemas.microsoft.com/office/drawing/2014/main" xmlns="" id="{706BB535-9D4F-6C60-8067-DD5AF7EB21F8}"/>
                </a:ext>
              </a:extLst>
            </p:cNvPr>
            <p:cNvSpPr/>
            <p:nvPr/>
          </p:nvSpPr>
          <p:spPr>
            <a:xfrm>
              <a:off x="4279240" y="3004945"/>
              <a:ext cx="4372073" cy="337564"/>
            </a:xfrm>
            <a:prstGeom prst="rect">
              <a:avLst/>
            </a:prstGeom>
            <a:noFill/>
            <a:ln/>
          </p:spPr>
          <p:txBody>
            <a:bodyPr wrap="none" lIns="0" tIns="0" rIns="0" bIns="0" rtlCol="0" anchor="t"/>
            <a:lstStyle/>
            <a:p>
              <a:pPr>
                <a:lnSpc>
                  <a:spcPts val="2375"/>
                </a:lnSpc>
              </a:pPr>
              <a:r>
                <a:rPr lang="en-US" sz="1800" b="1" dirty="0">
                  <a:solidFill>
                    <a:srgbClr val="3B3535"/>
                  </a:solidFill>
                  <a:latin typeface="Microsoft JhengHei" panose="020B0604030504040204" pitchFamily="34" charset="-120"/>
                  <a:ea typeface="Microsoft JhengHei" panose="020B0604030504040204" pitchFamily="34" charset="-120"/>
                  <a:cs typeface="Alexandria Semi Bold" pitchFamily="34" charset="-120"/>
                </a:rPr>
                <a:t>文化協會成立</a:t>
              </a:r>
              <a:endParaRPr lang="en-US" sz="1800" b="1" dirty="0">
                <a:latin typeface="Microsoft JhengHei" panose="020B0604030504040204" pitchFamily="34" charset="-120"/>
                <a:ea typeface="Microsoft JhengHei" panose="020B0604030504040204" pitchFamily="34" charset="-120"/>
              </a:endParaRPr>
            </a:p>
          </p:txBody>
        </p:sp>
        <p:sp>
          <p:nvSpPr>
            <p:cNvPr id="5" name="Text 7">
              <a:extLst>
                <a:ext uri="{FF2B5EF4-FFF2-40B4-BE49-F238E27FC236}">
                  <a16:creationId xmlns:a16="http://schemas.microsoft.com/office/drawing/2014/main" xmlns="" id="{979C8A88-1703-2F87-075E-570392F17FA9}"/>
                </a:ext>
              </a:extLst>
            </p:cNvPr>
            <p:cNvSpPr/>
            <p:nvPr/>
          </p:nvSpPr>
          <p:spPr>
            <a:xfrm>
              <a:off x="4279239" y="3341634"/>
              <a:ext cx="5087288" cy="337565"/>
            </a:xfrm>
            <a:prstGeom prst="rect">
              <a:avLst/>
            </a:prstGeom>
            <a:noFill/>
            <a:ln/>
          </p:spPr>
          <p:txBody>
            <a:bodyPr wrap="none" lIns="0" tIns="0" rIns="0" bIns="0" rtlCol="0" anchor="t"/>
            <a:lstStyle/>
            <a:p>
              <a:pPr>
                <a:lnSpc>
                  <a:spcPts val="2292"/>
                </a:lnSpc>
              </a:pP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致力於文化啟蒙，提升</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灣人民的文化水平和民族意識</a:t>
              </a: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a:t>
              </a:r>
              <a:endParaRPr lang="en-US" sz="1600" dirty="0">
                <a:latin typeface="Microsoft JhengHei" panose="020B0604030504040204" pitchFamily="34" charset="-120"/>
                <a:ea typeface="Microsoft JhengHei" panose="020B0604030504040204" pitchFamily="34" charset="-120"/>
              </a:endParaRPr>
            </a:p>
          </p:txBody>
        </p:sp>
      </p:grpSp>
      <p:grpSp>
        <p:nvGrpSpPr>
          <p:cNvPr id="19" name="群組 18">
            <a:extLst>
              <a:ext uri="{FF2B5EF4-FFF2-40B4-BE49-F238E27FC236}">
                <a16:creationId xmlns:a16="http://schemas.microsoft.com/office/drawing/2014/main" xmlns="" id="{8429BD94-3F5F-74A1-0C86-24328872F43E}"/>
              </a:ext>
            </a:extLst>
          </p:cNvPr>
          <p:cNvGrpSpPr/>
          <p:nvPr/>
        </p:nvGrpSpPr>
        <p:grpSpPr>
          <a:xfrm>
            <a:off x="4489528" y="3847106"/>
            <a:ext cx="9140854" cy="675086"/>
            <a:chOff x="4279239" y="3847106"/>
            <a:chExt cx="9140854" cy="675086"/>
          </a:xfrm>
        </p:grpSpPr>
        <p:sp>
          <p:nvSpPr>
            <p:cNvPr id="6" name="Text 11">
              <a:extLst>
                <a:ext uri="{FF2B5EF4-FFF2-40B4-BE49-F238E27FC236}">
                  <a16:creationId xmlns:a16="http://schemas.microsoft.com/office/drawing/2014/main" xmlns="" id="{6AE6C5CA-13EC-FDC4-EF39-101372E50ABE}"/>
                </a:ext>
              </a:extLst>
            </p:cNvPr>
            <p:cNvSpPr/>
            <p:nvPr/>
          </p:nvSpPr>
          <p:spPr>
            <a:xfrm>
              <a:off x="4279239" y="3847106"/>
              <a:ext cx="4372073" cy="337564"/>
            </a:xfrm>
            <a:prstGeom prst="rect">
              <a:avLst/>
            </a:prstGeom>
            <a:noFill/>
            <a:ln/>
          </p:spPr>
          <p:txBody>
            <a:bodyPr wrap="none" lIns="0" tIns="0" rIns="0" bIns="0" rtlCol="0" anchor="t"/>
            <a:lstStyle/>
            <a:p>
              <a:pPr>
                <a:lnSpc>
                  <a:spcPts val="2375"/>
                </a:lnSpc>
              </a:pPr>
              <a:r>
                <a:rPr lang="en-US" sz="1800" b="1" dirty="0">
                  <a:solidFill>
                    <a:srgbClr val="3B3535"/>
                  </a:solidFill>
                  <a:latin typeface="Microsoft JhengHei" panose="020B0604030504040204" pitchFamily="34" charset="-120"/>
                  <a:ea typeface="Microsoft JhengHei" panose="020B0604030504040204" pitchFamily="34" charset="-120"/>
                  <a:cs typeface="Alexandria Semi Bold" pitchFamily="34" charset="-120"/>
                </a:rPr>
                <a:t>議會設置請願運動</a:t>
              </a:r>
              <a:endParaRPr lang="en-US" sz="1800" b="1" dirty="0">
                <a:latin typeface="Microsoft JhengHei" panose="020B0604030504040204" pitchFamily="34" charset="-120"/>
                <a:ea typeface="Microsoft JhengHei" panose="020B0604030504040204" pitchFamily="34" charset="-120"/>
              </a:endParaRPr>
            </a:p>
          </p:txBody>
        </p:sp>
        <p:sp>
          <p:nvSpPr>
            <p:cNvPr id="7" name="Text 12">
              <a:extLst>
                <a:ext uri="{FF2B5EF4-FFF2-40B4-BE49-F238E27FC236}">
                  <a16:creationId xmlns:a16="http://schemas.microsoft.com/office/drawing/2014/main" xmlns="" id="{2D9EA7DE-560C-3DC9-46A4-5CAF8F772C7C}"/>
                </a:ext>
              </a:extLst>
            </p:cNvPr>
            <p:cNvSpPr/>
            <p:nvPr/>
          </p:nvSpPr>
          <p:spPr>
            <a:xfrm>
              <a:off x="4279239" y="4193835"/>
              <a:ext cx="9140854" cy="328357"/>
            </a:xfrm>
            <a:prstGeom prst="rect">
              <a:avLst/>
            </a:prstGeom>
            <a:noFill/>
            <a:ln/>
          </p:spPr>
          <p:txBody>
            <a:bodyPr wrap="none" lIns="0" tIns="0" rIns="0" bIns="0" rtlCol="0" anchor="t"/>
            <a:lstStyle/>
            <a:p>
              <a:pPr>
                <a:lnSpc>
                  <a:spcPts val="2292"/>
                </a:lnSpc>
              </a:pP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爭取</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灣人的政治參與權，要求設立</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灣議會</a:t>
              </a: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a:t>
              </a:r>
              <a:endParaRPr lang="en-US" sz="1600" dirty="0">
                <a:latin typeface="Microsoft JhengHei" panose="020B0604030504040204" pitchFamily="34" charset="-120"/>
                <a:ea typeface="Microsoft JhengHei" panose="020B0604030504040204" pitchFamily="34" charset="-120"/>
              </a:endParaRPr>
            </a:p>
          </p:txBody>
        </p:sp>
      </p:grpSp>
      <p:grpSp>
        <p:nvGrpSpPr>
          <p:cNvPr id="21" name="群組 20">
            <a:extLst>
              <a:ext uri="{FF2B5EF4-FFF2-40B4-BE49-F238E27FC236}">
                <a16:creationId xmlns:a16="http://schemas.microsoft.com/office/drawing/2014/main" xmlns="" id="{2BC22BAB-2CB8-2F4A-A74D-F645ED7AE35D}"/>
              </a:ext>
            </a:extLst>
          </p:cNvPr>
          <p:cNvGrpSpPr/>
          <p:nvPr/>
        </p:nvGrpSpPr>
        <p:grpSpPr>
          <a:xfrm>
            <a:off x="4489529" y="5467747"/>
            <a:ext cx="9140854" cy="683424"/>
            <a:chOff x="4279240" y="5467747"/>
            <a:chExt cx="9140854" cy="683424"/>
          </a:xfrm>
        </p:grpSpPr>
        <p:sp>
          <p:nvSpPr>
            <p:cNvPr id="8" name="Text 16">
              <a:extLst>
                <a:ext uri="{FF2B5EF4-FFF2-40B4-BE49-F238E27FC236}">
                  <a16:creationId xmlns:a16="http://schemas.microsoft.com/office/drawing/2014/main" xmlns="" id="{47F03374-1FDF-B4D1-C80C-DFDFEF1F3DE7}"/>
                </a:ext>
              </a:extLst>
            </p:cNvPr>
            <p:cNvSpPr/>
            <p:nvPr/>
          </p:nvSpPr>
          <p:spPr>
            <a:xfrm>
              <a:off x="4279240" y="5467747"/>
              <a:ext cx="4372073" cy="337564"/>
            </a:xfrm>
            <a:prstGeom prst="rect">
              <a:avLst/>
            </a:prstGeom>
            <a:noFill/>
            <a:ln/>
          </p:spPr>
          <p:txBody>
            <a:bodyPr wrap="none" lIns="0" tIns="0" rIns="0" bIns="0" rtlCol="0" anchor="t"/>
            <a:lstStyle/>
            <a:p>
              <a:pPr>
                <a:lnSpc>
                  <a:spcPts val="2375"/>
                </a:lnSpc>
              </a:pPr>
              <a:r>
                <a:rPr lang="en-US" sz="1800" b="1" dirty="0">
                  <a:solidFill>
                    <a:srgbClr val="3B3535"/>
                  </a:solidFill>
                  <a:latin typeface="Microsoft JhengHei" panose="020B0604030504040204" pitchFamily="34" charset="-120"/>
                  <a:ea typeface="Microsoft JhengHei" panose="020B0604030504040204" pitchFamily="34" charset="-120"/>
                  <a:cs typeface="Alexandria Semi Bold" pitchFamily="34" charset="-120"/>
                </a:rPr>
                <a:t>地方自治聯盟</a:t>
              </a:r>
              <a:endParaRPr lang="en-US" sz="1800" b="1" dirty="0">
                <a:latin typeface="Microsoft JhengHei" panose="020B0604030504040204" pitchFamily="34" charset="-120"/>
                <a:ea typeface="Microsoft JhengHei" panose="020B0604030504040204" pitchFamily="34" charset="-120"/>
              </a:endParaRPr>
            </a:p>
          </p:txBody>
        </p:sp>
        <p:sp>
          <p:nvSpPr>
            <p:cNvPr id="9" name="Text 17">
              <a:extLst>
                <a:ext uri="{FF2B5EF4-FFF2-40B4-BE49-F238E27FC236}">
                  <a16:creationId xmlns:a16="http://schemas.microsoft.com/office/drawing/2014/main" xmlns="" id="{4F786085-B4E6-81BC-0D63-87F90E5D98EF}"/>
                </a:ext>
              </a:extLst>
            </p:cNvPr>
            <p:cNvSpPr/>
            <p:nvPr/>
          </p:nvSpPr>
          <p:spPr>
            <a:xfrm>
              <a:off x="4279240" y="5822814"/>
              <a:ext cx="9140854" cy="328357"/>
            </a:xfrm>
            <a:prstGeom prst="rect">
              <a:avLst/>
            </a:prstGeom>
            <a:noFill/>
            <a:ln/>
          </p:spPr>
          <p:txBody>
            <a:bodyPr wrap="none" lIns="0" tIns="0" rIns="0" bIns="0" rtlCol="0" anchor="t"/>
            <a:lstStyle/>
            <a:p>
              <a:pPr>
                <a:lnSpc>
                  <a:spcPts val="2292"/>
                </a:lnSpc>
              </a:pP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推動地方自治，增進</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灣人民的政治參與</a:t>
              </a: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a:t>
              </a:r>
              <a:endParaRPr lang="en-US" sz="1600" dirty="0">
                <a:latin typeface="Microsoft JhengHei" panose="020B0604030504040204" pitchFamily="34" charset="-120"/>
                <a:ea typeface="Microsoft JhengHei" panose="020B0604030504040204" pitchFamily="34" charset="-120"/>
              </a:endParaRPr>
            </a:p>
          </p:txBody>
        </p:sp>
      </p:grpSp>
      <p:grpSp>
        <p:nvGrpSpPr>
          <p:cNvPr id="20" name="群組 19">
            <a:extLst>
              <a:ext uri="{FF2B5EF4-FFF2-40B4-BE49-F238E27FC236}">
                <a16:creationId xmlns:a16="http://schemas.microsoft.com/office/drawing/2014/main" xmlns="" id="{44598265-6606-6B72-8747-DC7C63F7DF62}"/>
              </a:ext>
            </a:extLst>
          </p:cNvPr>
          <p:cNvGrpSpPr/>
          <p:nvPr/>
        </p:nvGrpSpPr>
        <p:grpSpPr>
          <a:xfrm>
            <a:off x="4489529" y="4625586"/>
            <a:ext cx="9140854" cy="657128"/>
            <a:chOff x="4279240" y="4625586"/>
            <a:chExt cx="9140854" cy="657128"/>
          </a:xfrm>
        </p:grpSpPr>
        <p:sp>
          <p:nvSpPr>
            <p:cNvPr id="10" name="Text 11">
              <a:extLst>
                <a:ext uri="{FF2B5EF4-FFF2-40B4-BE49-F238E27FC236}">
                  <a16:creationId xmlns:a16="http://schemas.microsoft.com/office/drawing/2014/main" xmlns="" id="{7BA2084E-39BF-ECCA-2D2C-A3877C352F5C}"/>
                </a:ext>
              </a:extLst>
            </p:cNvPr>
            <p:cNvSpPr/>
            <p:nvPr/>
          </p:nvSpPr>
          <p:spPr>
            <a:xfrm>
              <a:off x="4279240" y="4625586"/>
              <a:ext cx="4372073" cy="337564"/>
            </a:xfrm>
            <a:prstGeom prst="rect">
              <a:avLst/>
            </a:prstGeom>
            <a:noFill/>
            <a:ln/>
          </p:spPr>
          <p:txBody>
            <a:bodyPr wrap="none" lIns="0" tIns="0" rIns="0" bIns="0" rtlCol="0" anchor="t"/>
            <a:lstStyle/>
            <a:p>
              <a:pPr>
                <a:lnSpc>
                  <a:spcPts val="2375"/>
                </a:lnSpc>
              </a:pPr>
              <a:r>
                <a:rPr lang="zh-TW" altLang="en-US" sz="1800" b="1" dirty="0">
                  <a:latin typeface="Microsoft JhengHei" panose="020B0604030504040204" pitchFamily="34" charset="-120"/>
                  <a:ea typeface="Microsoft JhengHei" panose="020B0604030504040204" pitchFamily="34" charset="-120"/>
                </a:rPr>
                <a:t>臺灣民眾黨</a:t>
              </a:r>
              <a:endParaRPr lang="en-US" sz="1800" b="1" dirty="0">
                <a:latin typeface="Microsoft JhengHei" panose="020B0604030504040204" pitchFamily="34" charset="-120"/>
                <a:ea typeface="Microsoft JhengHei" panose="020B0604030504040204" pitchFamily="34" charset="-120"/>
              </a:endParaRPr>
            </a:p>
          </p:txBody>
        </p:sp>
        <p:sp>
          <p:nvSpPr>
            <p:cNvPr id="11" name="Text 12">
              <a:extLst>
                <a:ext uri="{FF2B5EF4-FFF2-40B4-BE49-F238E27FC236}">
                  <a16:creationId xmlns:a16="http://schemas.microsoft.com/office/drawing/2014/main" xmlns="" id="{4DE94A04-C7D9-EAD9-9370-EC68BD374296}"/>
                </a:ext>
              </a:extLst>
            </p:cNvPr>
            <p:cNvSpPr/>
            <p:nvPr/>
          </p:nvSpPr>
          <p:spPr>
            <a:xfrm>
              <a:off x="4279240" y="4954357"/>
              <a:ext cx="9140854" cy="328357"/>
            </a:xfrm>
            <a:prstGeom prst="rect">
              <a:avLst/>
            </a:prstGeom>
            <a:noFill/>
            <a:ln/>
          </p:spPr>
          <p:txBody>
            <a:bodyPr wrap="none" lIns="0" tIns="0" rIns="0" bIns="0" rtlCol="0" anchor="t"/>
            <a:lstStyle/>
            <a:p>
              <a:pPr>
                <a:lnSpc>
                  <a:spcPts val="2292"/>
                </a:lnSpc>
              </a:pPr>
              <a:r>
                <a:rPr lang="zh-TW" altLang="en-US" sz="1600" dirty="0">
                  <a:latin typeface="Microsoft JhengHei" panose="020B0604030504040204" pitchFamily="34" charset="-120"/>
                  <a:ea typeface="Microsoft JhengHei" panose="020B0604030504040204" pitchFamily="34" charset="-120"/>
                </a:rPr>
                <a:t>臺灣第一個合法政黨</a:t>
              </a:r>
              <a:endParaRPr lang="en-US" sz="1600" dirty="0">
                <a:latin typeface="Microsoft JhengHei" panose="020B0604030504040204" pitchFamily="34" charset="-120"/>
                <a:ea typeface="Microsoft JhengHei" panose="020B0604030504040204" pitchFamily="34" charset="-120"/>
              </a:endParaRPr>
            </a:p>
          </p:txBody>
        </p:sp>
      </p:grpSp>
      <p:pic>
        <p:nvPicPr>
          <p:cNvPr id="13" name="圖片 12" descr="一張含有 圖形, 符號, 設計 的圖片&#10;&#10;AI 產生的內容可能不正確。">
            <a:extLst>
              <a:ext uri="{FF2B5EF4-FFF2-40B4-BE49-F238E27FC236}">
                <a16:creationId xmlns:a16="http://schemas.microsoft.com/office/drawing/2014/main" xmlns="" id="{2B5B66C8-4885-9DA5-7076-63FDA316D122}"/>
              </a:ext>
            </a:extLst>
          </p:cNvPr>
          <p:cNvPicPr>
            <a:picLocks noChangeAspect="1"/>
          </p:cNvPicPr>
          <p:nvPr/>
        </p:nvPicPr>
        <p:blipFill>
          <a:blip r:embed="rId4"/>
          <a:stretch>
            <a:fillRect/>
          </a:stretch>
        </p:blipFill>
        <p:spPr>
          <a:xfrm>
            <a:off x="3524784" y="2961584"/>
            <a:ext cx="875913" cy="717615"/>
          </a:xfrm>
          <a:prstGeom prst="rect">
            <a:avLst/>
          </a:prstGeom>
        </p:spPr>
      </p:pic>
      <p:pic>
        <p:nvPicPr>
          <p:cNvPr id="15" name="圖片 14" descr="一張含有 圖形, 設計 的圖片&#10;&#10;AI 產生的內容可能不正確。">
            <a:extLst>
              <a:ext uri="{FF2B5EF4-FFF2-40B4-BE49-F238E27FC236}">
                <a16:creationId xmlns:a16="http://schemas.microsoft.com/office/drawing/2014/main" xmlns="" id="{3F664314-66E4-85FB-0005-3C9BF40CB34C}"/>
              </a:ext>
            </a:extLst>
          </p:cNvPr>
          <p:cNvPicPr>
            <a:picLocks noChangeAspect="1"/>
          </p:cNvPicPr>
          <p:nvPr/>
        </p:nvPicPr>
        <p:blipFill>
          <a:blip r:embed="rId5"/>
          <a:stretch>
            <a:fillRect/>
          </a:stretch>
        </p:blipFill>
        <p:spPr>
          <a:xfrm>
            <a:off x="3524784" y="3761329"/>
            <a:ext cx="875913" cy="717615"/>
          </a:xfrm>
          <a:prstGeom prst="rect">
            <a:avLst/>
          </a:prstGeom>
        </p:spPr>
      </p:pic>
      <p:pic>
        <p:nvPicPr>
          <p:cNvPr id="17" name="圖片 16" descr="一張含有 圖形, 設計 的圖片&#10;&#10;AI 產生的內容可能不正確。">
            <a:extLst>
              <a:ext uri="{FF2B5EF4-FFF2-40B4-BE49-F238E27FC236}">
                <a16:creationId xmlns:a16="http://schemas.microsoft.com/office/drawing/2014/main" xmlns="" id="{FAF5E8FD-675B-04AC-2BA0-79FF468BF560}"/>
              </a:ext>
            </a:extLst>
          </p:cNvPr>
          <p:cNvPicPr>
            <a:picLocks noChangeAspect="1"/>
          </p:cNvPicPr>
          <p:nvPr/>
        </p:nvPicPr>
        <p:blipFill>
          <a:blip r:embed="rId6"/>
          <a:stretch>
            <a:fillRect/>
          </a:stretch>
        </p:blipFill>
        <p:spPr>
          <a:xfrm>
            <a:off x="3524784" y="4539695"/>
            <a:ext cx="875913" cy="717615"/>
          </a:xfrm>
          <a:prstGeom prst="rect">
            <a:avLst/>
          </a:prstGeom>
        </p:spPr>
      </p:pic>
      <p:pic>
        <p:nvPicPr>
          <p:cNvPr id="23" name="圖片 22" descr="一張含有 圖形, 符號, 設計 的圖片&#10;&#10;AI 產生的內容可能不正確。">
            <a:extLst>
              <a:ext uri="{FF2B5EF4-FFF2-40B4-BE49-F238E27FC236}">
                <a16:creationId xmlns:a16="http://schemas.microsoft.com/office/drawing/2014/main" xmlns="" id="{FD6CF9C7-AF19-5381-2467-80CA8B5D75B4}"/>
              </a:ext>
            </a:extLst>
          </p:cNvPr>
          <p:cNvPicPr>
            <a:picLocks noChangeAspect="1"/>
          </p:cNvPicPr>
          <p:nvPr/>
        </p:nvPicPr>
        <p:blipFill>
          <a:blip r:embed="rId7"/>
          <a:stretch>
            <a:fillRect/>
          </a:stretch>
        </p:blipFill>
        <p:spPr>
          <a:xfrm>
            <a:off x="3524784" y="5374333"/>
            <a:ext cx="875913" cy="717615"/>
          </a:xfrm>
          <a:prstGeom prst="rect">
            <a:avLst/>
          </a:prstGeom>
        </p:spPr>
      </p:pic>
    </p:spTree>
    <p:extLst>
      <p:ext uri="{BB962C8B-B14F-4D97-AF65-F5344CB8AC3E}">
        <p14:creationId xmlns:p14="http://schemas.microsoft.com/office/powerpoint/2010/main" val="284625058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67ECF3C-E988-7937-06A9-B07D70B3A4B0}"/>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ACBD3FF8-A474-CEA4-93F1-F7C09C8B5452}"/>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文化啟蒙</a:t>
            </a:r>
          </a:p>
        </p:txBody>
      </p:sp>
      <p:grpSp>
        <p:nvGrpSpPr>
          <p:cNvPr id="12" name="群組 11">
            <a:extLst>
              <a:ext uri="{FF2B5EF4-FFF2-40B4-BE49-F238E27FC236}">
                <a16:creationId xmlns:a16="http://schemas.microsoft.com/office/drawing/2014/main" xmlns="" id="{B6035A1D-2FB1-DFFE-B98A-28D717C9F410}"/>
              </a:ext>
            </a:extLst>
          </p:cNvPr>
          <p:cNvGrpSpPr/>
          <p:nvPr/>
        </p:nvGrpSpPr>
        <p:grpSpPr>
          <a:xfrm>
            <a:off x="3678399" y="1687161"/>
            <a:ext cx="5038405" cy="4278788"/>
            <a:chOff x="518120" y="1190328"/>
            <a:chExt cx="11081743" cy="4619030"/>
          </a:xfrm>
        </p:grpSpPr>
        <p:sp>
          <p:nvSpPr>
            <p:cNvPr id="14" name="Shape 1">
              <a:extLst>
                <a:ext uri="{FF2B5EF4-FFF2-40B4-BE49-F238E27FC236}">
                  <a16:creationId xmlns:a16="http://schemas.microsoft.com/office/drawing/2014/main" xmlns="" id="{C104183C-8634-50AF-0F0D-3A7BB3AB8382}"/>
                </a:ext>
              </a:extLst>
            </p:cNvPr>
            <p:cNvSpPr/>
            <p:nvPr/>
          </p:nvSpPr>
          <p:spPr>
            <a:xfrm>
              <a:off x="518120" y="1190328"/>
              <a:ext cx="1115517" cy="864593"/>
            </a:xfrm>
            <a:prstGeom prst="roundRect">
              <a:avLst>
                <a:gd name="adj" fmla="val 2569"/>
              </a:avLst>
            </a:prstGeom>
            <a:solidFill>
              <a:srgbClr val="FED55C"/>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15" name="Text 2">
              <a:extLst>
                <a:ext uri="{FF2B5EF4-FFF2-40B4-BE49-F238E27FC236}">
                  <a16:creationId xmlns:a16="http://schemas.microsoft.com/office/drawing/2014/main" xmlns="" id="{89F84010-2513-AC84-3307-62ECE9F809B7}"/>
                </a:ext>
              </a:extLst>
            </p:cNvPr>
            <p:cNvSpPr/>
            <p:nvPr/>
          </p:nvSpPr>
          <p:spPr>
            <a:xfrm>
              <a:off x="1095171" y="1474590"/>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1</a:t>
              </a:r>
              <a:endParaRPr lang="en-US" sz="1800" dirty="0">
                <a:latin typeface="Microsoft JhengHei" panose="020B0604030504040204" pitchFamily="34" charset="-120"/>
                <a:ea typeface="Microsoft JhengHei" panose="020B0604030504040204" pitchFamily="34" charset="-120"/>
              </a:endParaRPr>
            </a:p>
          </p:txBody>
        </p:sp>
        <p:sp>
          <p:nvSpPr>
            <p:cNvPr id="16" name="Text 3">
              <a:extLst>
                <a:ext uri="{FF2B5EF4-FFF2-40B4-BE49-F238E27FC236}">
                  <a16:creationId xmlns:a16="http://schemas.microsoft.com/office/drawing/2014/main" xmlns="" id="{BBBA78A6-CD42-4ED3-D1D8-ED9E4A391E20}"/>
                </a:ext>
              </a:extLst>
            </p:cNvPr>
            <p:cNvSpPr/>
            <p:nvPr/>
          </p:nvSpPr>
          <p:spPr>
            <a:xfrm>
              <a:off x="1781669" y="1338362"/>
              <a:ext cx="2635050" cy="257669"/>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臺灣文化協會</a:t>
              </a:r>
              <a:endParaRPr lang="en-US" sz="1600" b="1" dirty="0">
                <a:latin typeface="Microsoft JhengHei" panose="020B0604030504040204" pitchFamily="34" charset="-120"/>
                <a:ea typeface="Microsoft JhengHei" panose="020B0604030504040204" pitchFamily="34" charset="-120"/>
              </a:endParaRPr>
            </a:p>
          </p:txBody>
        </p:sp>
        <p:sp>
          <p:nvSpPr>
            <p:cNvPr id="17" name="Text 4">
              <a:extLst>
                <a:ext uri="{FF2B5EF4-FFF2-40B4-BE49-F238E27FC236}">
                  <a16:creationId xmlns:a16="http://schemas.microsoft.com/office/drawing/2014/main" xmlns="" id="{2DF9D5A1-91EA-C43D-A554-EF6CFE535E1F}"/>
                </a:ext>
              </a:extLst>
            </p:cNvPr>
            <p:cNvSpPr/>
            <p:nvPr/>
          </p:nvSpPr>
          <p:spPr>
            <a:xfrm>
              <a:off x="1781671" y="1670050"/>
              <a:ext cx="2635052"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1921年成立，由林獻堂、蔣渭水等人發起</a:t>
              </a:r>
              <a:endParaRPr lang="en-US" sz="1600" dirty="0">
                <a:latin typeface="Microsoft JhengHei" panose="020B0604030504040204" pitchFamily="34" charset="-120"/>
                <a:ea typeface="Microsoft JhengHei" panose="020B0604030504040204" pitchFamily="34" charset="-120"/>
              </a:endParaRPr>
            </a:p>
          </p:txBody>
        </p:sp>
        <p:sp>
          <p:nvSpPr>
            <p:cNvPr id="18" name="Shape 5">
              <a:extLst>
                <a:ext uri="{FF2B5EF4-FFF2-40B4-BE49-F238E27FC236}">
                  <a16:creationId xmlns:a16="http://schemas.microsoft.com/office/drawing/2014/main" xmlns="" id="{485125EB-1126-10AB-A973-6557CBF39E0A}"/>
                </a:ext>
              </a:extLst>
            </p:cNvPr>
            <p:cNvSpPr/>
            <p:nvPr/>
          </p:nvSpPr>
          <p:spPr>
            <a:xfrm>
              <a:off x="1707653" y="2046982"/>
              <a:ext cx="9892208" cy="9525"/>
            </a:xfrm>
            <a:prstGeom prst="roundRect">
              <a:avLst>
                <a:gd name="adj" fmla="val 233169"/>
              </a:avLst>
            </a:prstGeom>
            <a:solidFill>
              <a:srgbClr val="D8D4D4"/>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19" name="Shape 6">
              <a:extLst>
                <a:ext uri="{FF2B5EF4-FFF2-40B4-BE49-F238E27FC236}">
                  <a16:creationId xmlns:a16="http://schemas.microsoft.com/office/drawing/2014/main" xmlns="" id="{594F9882-4961-24FD-F7BC-F6B4B11E4998}"/>
                </a:ext>
              </a:extLst>
            </p:cNvPr>
            <p:cNvSpPr/>
            <p:nvPr/>
          </p:nvSpPr>
          <p:spPr>
            <a:xfrm>
              <a:off x="518120" y="2128937"/>
              <a:ext cx="2231132" cy="864593"/>
            </a:xfrm>
            <a:prstGeom prst="roundRect">
              <a:avLst>
                <a:gd name="adj" fmla="val 2569"/>
              </a:avLst>
            </a:prstGeom>
            <a:solidFill>
              <a:srgbClr val="FED55C"/>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20" name="Text 7">
              <a:extLst>
                <a:ext uri="{FF2B5EF4-FFF2-40B4-BE49-F238E27FC236}">
                  <a16:creationId xmlns:a16="http://schemas.microsoft.com/office/drawing/2014/main" xmlns="" id="{6B2860F0-74AB-50BD-368F-B6B49C23DBBA}"/>
                </a:ext>
              </a:extLst>
            </p:cNvPr>
            <p:cNvSpPr/>
            <p:nvPr/>
          </p:nvSpPr>
          <p:spPr>
            <a:xfrm>
              <a:off x="1095171" y="2413199"/>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2</a:t>
              </a:r>
              <a:endParaRPr lang="en-US" sz="1800" dirty="0">
                <a:latin typeface="Microsoft JhengHei" panose="020B0604030504040204" pitchFamily="34" charset="-120"/>
                <a:ea typeface="Microsoft JhengHei" panose="020B0604030504040204" pitchFamily="34" charset="-120"/>
              </a:endParaRPr>
            </a:p>
          </p:txBody>
        </p:sp>
        <p:sp>
          <p:nvSpPr>
            <p:cNvPr id="21" name="Text 8">
              <a:extLst>
                <a:ext uri="{FF2B5EF4-FFF2-40B4-BE49-F238E27FC236}">
                  <a16:creationId xmlns:a16="http://schemas.microsoft.com/office/drawing/2014/main" xmlns="" id="{89F9B8E8-EB6A-4F4F-414B-C6B7299DB060}"/>
                </a:ext>
              </a:extLst>
            </p:cNvPr>
            <p:cNvSpPr/>
            <p:nvPr/>
          </p:nvSpPr>
          <p:spPr>
            <a:xfrm>
              <a:off x="2897288" y="2276971"/>
              <a:ext cx="1859674" cy="242888"/>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臺灣民報</a:t>
              </a:r>
              <a:endParaRPr lang="en-US" sz="1600" b="1" dirty="0">
                <a:latin typeface="Microsoft JhengHei" panose="020B0604030504040204" pitchFamily="34" charset="-120"/>
                <a:ea typeface="Microsoft JhengHei" panose="020B0604030504040204" pitchFamily="34" charset="-120"/>
              </a:endParaRPr>
            </a:p>
          </p:txBody>
        </p:sp>
        <p:sp>
          <p:nvSpPr>
            <p:cNvPr id="22" name="Text 9">
              <a:extLst>
                <a:ext uri="{FF2B5EF4-FFF2-40B4-BE49-F238E27FC236}">
                  <a16:creationId xmlns:a16="http://schemas.microsoft.com/office/drawing/2014/main" xmlns="" id="{C5571EC8-AF70-D4CB-F8F2-2BA0D7E7A7DB}"/>
                </a:ext>
              </a:extLst>
            </p:cNvPr>
            <p:cNvSpPr/>
            <p:nvPr/>
          </p:nvSpPr>
          <p:spPr>
            <a:xfrm>
              <a:off x="2897287" y="2608659"/>
              <a:ext cx="1331417"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發表言論的重要平台</a:t>
              </a:r>
              <a:endParaRPr lang="en-US" sz="1600" dirty="0">
                <a:latin typeface="Microsoft JhengHei" panose="020B0604030504040204" pitchFamily="34" charset="-120"/>
                <a:ea typeface="Microsoft JhengHei" panose="020B0604030504040204" pitchFamily="34" charset="-120"/>
              </a:endParaRPr>
            </a:p>
          </p:txBody>
        </p:sp>
        <p:sp>
          <p:nvSpPr>
            <p:cNvPr id="23" name="Shape 10">
              <a:extLst>
                <a:ext uri="{FF2B5EF4-FFF2-40B4-BE49-F238E27FC236}">
                  <a16:creationId xmlns:a16="http://schemas.microsoft.com/office/drawing/2014/main" xmlns="" id="{B4C976C4-EAED-178B-A9D8-E48D3F2B08D6}"/>
                </a:ext>
              </a:extLst>
            </p:cNvPr>
            <p:cNvSpPr/>
            <p:nvPr/>
          </p:nvSpPr>
          <p:spPr>
            <a:xfrm>
              <a:off x="2823269" y="2985592"/>
              <a:ext cx="8776594" cy="9525"/>
            </a:xfrm>
            <a:prstGeom prst="roundRect">
              <a:avLst>
                <a:gd name="adj" fmla="val 233169"/>
              </a:avLst>
            </a:prstGeom>
            <a:solidFill>
              <a:srgbClr val="D8D4D4"/>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24" name="Shape 11">
              <a:extLst>
                <a:ext uri="{FF2B5EF4-FFF2-40B4-BE49-F238E27FC236}">
                  <a16:creationId xmlns:a16="http://schemas.microsoft.com/office/drawing/2014/main" xmlns="" id="{FC27CEDF-6387-DC68-F3E8-CE4CBA2B60D6}"/>
                </a:ext>
              </a:extLst>
            </p:cNvPr>
            <p:cNvSpPr/>
            <p:nvPr/>
          </p:nvSpPr>
          <p:spPr>
            <a:xfrm>
              <a:off x="518120" y="3067546"/>
              <a:ext cx="3346648" cy="864593"/>
            </a:xfrm>
            <a:prstGeom prst="roundRect">
              <a:avLst>
                <a:gd name="adj" fmla="val 2569"/>
              </a:avLst>
            </a:prstGeom>
            <a:solidFill>
              <a:srgbClr val="FED55C"/>
            </a:solidFill>
            <a:ln/>
          </p:spPr>
          <p:txBody>
            <a:bodyPr/>
            <a:lstStyle/>
            <a:p>
              <a:endParaRPr lang="zh-TW" altLang="en-US" sz="1600" dirty="0">
                <a:latin typeface="Microsoft JhengHei" panose="020B0604030504040204" pitchFamily="34" charset="-120"/>
                <a:ea typeface="Microsoft JhengHei" panose="020B0604030504040204" pitchFamily="34" charset="-120"/>
              </a:endParaRPr>
            </a:p>
          </p:txBody>
        </p:sp>
        <p:sp>
          <p:nvSpPr>
            <p:cNvPr id="25" name="Text 12">
              <a:extLst>
                <a:ext uri="{FF2B5EF4-FFF2-40B4-BE49-F238E27FC236}">
                  <a16:creationId xmlns:a16="http://schemas.microsoft.com/office/drawing/2014/main" xmlns="" id="{33D5A032-064F-863C-3A14-17EB84898652}"/>
                </a:ext>
              </a:extLst>
            </p:cNvPr>
            <p:cNvSpPr/>
            <p:nvPr/>
          </p:nvSpPr>
          <p:spPr>
            <a:xfrm>
              <a:off x="1095171" y="3351808"/>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3</a:t>
              </a:r>
              <a:endParaRPr lang="en-US" sz="1800" dirty="0">
                <a:latin typeface="Microsoft JhengHei" panose="020B0604030504040204" pitchFamily="34" charset="-120"/>
                <a:ea typeface="Microsoft JhengHei" panose="020B0604030504040204" pitchFamily="34" charset="-120"/>
              </a:endParaRPr>
            </a:p>
          </p:txBody>
        </p:sp>
        <p:sp>
          <p:nvSpPr>
            <p:cNvPr id="26" name="Text 13">
              <a:extLst>
                <a:ext uri="{FF2B5EF4-FFF2-40B4-BE49-F238E27FC236}">
                  <a16:creationId xmlns:a16="http://schemas.microsoft.com/office/drawing/2014/main" xmlns="" id="{03941DEC-8664-B254-311E-19C1871093A3}"/>
                </a:ext>
              </a:extLst>
            </p:cNvPr>
            <p:cNvSpPr/>
            <p:nvPr/>
          </p:nvSpPr>
          <p:spPr>
            <a:xfrm>
              <a:off x="4012803" y="3215581"/>
              <a:ext cx="1331417" cy="242888"/>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演講會</a:t>
              </a:r>
              <a:endParaRPr lang="en-US" sz="1600" b="1" dirty="0">
                <a:latin typeface="Microsoft JhengHei" panose="020B0604030504040204" pitchFamily="34" charset="-120"/>
                <a:ea typeface="Microsoft JhengHei" panose="020B0604030504040204" pitchFamily="34" charset="-120"/>
              </a:endParaRPr>
            </a:p>
          </p:txBody>
        </p:sp>
        <p:sp>
          <p:nvSpPr>
            <p:cNvPr id="27" name="Text 14">
              <a:extLst>
                <a:ext uri="{FF2B5EF4-FFF2-40B4-BE49-F238E27FC236}">
                  <a16:creationId xmlns:a16="http://schemas.microsoft.com/office/drawing/2014/main" xmlns="" id="{96968CDD-2166-511E-255C-F46D9D97049F}"/>
                </a:ext>
              </a:extLst>
            </p:cNvPr>
            <p:cNvSpPr/>
            <p:nvPr/>
          </p:nvSpPr>
          <p:spPr>
            <a:xfrm>
              <a:off x="4012803" y="3547269"/>
              <a:ext cx="1331417"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喚起民眾的民族意識</a:t>
              </a:r>
              <a:endParaRPr lang="en-US" sz="1600" dirty="0">
                <a:latin typeface="Microsoft JhengHei" panose="020B0604030504040204" pitchFamily="34" charset="-120"/>
                <a:ea typeface="Microsoft JhengHei" panose="020B0604030504040204" pitchFamily="34" charset="-120"/>
              </a:endParaRPr>
            </a:p>
          </p:txBody>
        </p:sp>
        <p:sp>
          <p:nvSpPr>
            <p:cNvPr id="28" name="Shape 15">
              <a:extLst>
                <a:ext uri="{FF2B5EF4-FFF2-40B4-BE49-F238E27FC236}">
                  <a16:creationId xmlns:a16="http://schemas.microsoft.com/office/drawing/2014/main" xmlns="" id="{5DD4AD39-C17F-F1EB-9A0B-EA3293E3BCA5}"/>
                </a:ext>
              </a:extLst>
            </p:cNvPr>
            <p:cNvSpPr/>
            <p:nvPr/>
          </p:nvSpPr>
          <p:spPr>
            <a:xfrm>
              <a:off x="3938787" y="3924201"/>
              <a:ext cx="7661076" cy="9525"/>
            </a:xfrm>
            <a:prstGeom prst="roundRect">
              <a:avLst>
                <a:gd name="adj" fmla="val 233169"/>
              </a:avLst>
            </a:prstGeom>
            <a:solidFill>
              <a:srgbClr val="D8D4D4"/>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29" name="Shape 16">
              <a:extLst>
                <a:ext uri="{FF2B5EF4-FFF2-40B4-BE49-F238E27FC236}">
                  <a16:creationId xmlns:a16="http://schemas.microsoft.com/office/drawing/2014/main" xmlns="" id="{04529C9D-9917-BCDA-2604-C95CAB19DEF4}"/>
                </a:ext>
              </a:extLst>
            </p:cNvPr>
            <p:cNvSpPr/>
            <p:nvPr/>
          </p:nvSpPr>
          <p:spPr>
            <a:xfrm>
              <a:off x="518121" y="4006156"/>
              <a:ext cx="4462264" cy="864593"/>
            </a:xfrm>
            <a:prstGeom prst="roundRect">
              <a:avLst>
                <a:gd name="adj" fmla="val 2569"/>
              </a:avLst>
            </a:prstGeom>
            <a:solidFill>
              <a:srgbClr val="FED55C"/>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30" name="Text 17">
              <a:extLst>
                <a:ext uri="{FF2B5EF4-FFF2-40B4-BE49-F238E27FC236}">
                  <a16:creationId xmlns:a16="http://schemas.microsoft.com/office/drawing/2014/main" xmlns="" id="{461D2A03-00EF-AE76-FD91-340AEFE3DCF2}"/>
                </a:ext>
              </a:extLst>
            </p:cNvPr>
            <p:cNvSpPr/>
            <p:nvPr/>
          </p:nvSpPr>
          <p:spPr>
            <a:xfrm>
              <a:off x="1095171" y="4290419"/>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4</a:t>
              </a:r>
              <a:endParaRPr lang="en-US" sz="1800" dirty="0">
                <a:latin typeface="Microsoft JhengHei" panose="020B0604030504040204" pitchFamily="34" charset="-120"/>
                <a:ea typeface="Microsoft JhengHei" panose="020B0604030504040204" pitchFamily="34" charset="-120"/>
              </a:endParaRPr>
            </a:p>
          </p:txBody>
        </p:sp>
        <p:sp>
          <p:nvSpPr>
            <p:cNvPr id="31" name="Text 18">
              <a:extLst>
                <a:ext uri="{FF2B5EF4-FFF2-40B4-BE49-F238E27FC236}">
                  <a16:creationId xmlns:a16="http://schemas.microsoft.com/office/drawing/2014/main" xmlns="" id="{0E913682-BDD4-F2B3-46D1-D852627CB475}"/>
                </a:ext>
              </a:extLst>
            </p:cNvPr>
            <p:cNvSpPr/>
            <p:nvPr/>
          </p:nvSpPr>
          <p:spPr>
            <a:xfrm>
              <a:off x="5128419" y="4154190"/>
              <a:ext cx="1627287" cy="242888"/>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夏季學校</a:t>
              </a:r>
              <a:endParaRPr lang="en-US" sz="1600" b="1" dirty="0">
                <a:latin typeface="Microsoft JhengHei" panose="020B0604030504040204" pitchFamily="34" charset="-120"/>
                <a:ea typeface="Microsoft JhengHei" panose="020B0604030504040204" pitchFamily="34" charset="-120"/>
              </a:endParaRPr>
            </a:p>
          </p:txBody>
        </p:sp>
        <p:sp>
          <p:nvSpPr>
            <p:cNvPr id="32" name="Text 19">
              <a:extLst>
                <a:ext uri="{FF2B5EF4-FFF2-40B4-BE49-F238E27FC236}">
                  <a16:creationId xmlns:a16="http://schemas.microsoft.com/office/drawing/2014/main" xmlns="" id="{D0C3F4C3-E3E8-4F35-DA1D-2F1133A14076}"/>
                </a:ext>
              </a:extLst>
            </p:cNvPr>
            <p:cNvSpPr/>
            <p:nvPr/>
          </p:nvSpPr>
          <p:spPr>
            <a:xfrm>
              <a:off x="5128419" y="4485878"/>
              <a:ext cx="1627287"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提高知識素養的教育活動</a:t>
              </a:r>
              <a:endParaRPr lang="en-US" sz="1600" dirty="0">
                <a:latin typeface="Microsoft JhengHei" panose="020B0604030504040204" pitchFamily="34" charset="-120"/>
                <a:ea typeface="Microsoft JhengHei" panose="020B0604030504040204" pitchFamily="34" charset="-120"/>
              </a:endParaRPr>
            </a:p>
          </p:txBody>
        </p:sp>
        <p:sp>
          <p:nvSpPr>
            <p:cNvPr id="33" name="Shape 20">
              <a:extLst>
                <a:ext uri="{FF2B5EF4-FFF2-40B4-BE49-F238E27FC236}">
                  <a16:creationId xmlns:a16="http://schemas.microsoft.com/office/drawing/2014/main" xmlns="" id="{6B473393-1DA5-2EC8-27D6-268CDB60B63A}"/>
                </a:ext>
              </a:extLst>
            </p:cNvPr>
            <p:cNvSpPr/>
            <p:nvPr/>
          </p:nvSpPr>
          <p:spPr>
            <a:xfrm>
              <a:off x="5054403" y="4862810"/>
              <a:ext cx="6545460" cy="9525"/>
            </a:xfrm>
            <a:prstGeom prst="roundRect">
              <a:avLst>
                <a:gd name="adj" fmla="val 233169"/>
              </a:avLst>
            </a:prstGeom>
            <a:solidFill>
              <a:srgbClr val="D8D4D4"/>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34" name="Shape 21">
              <a:extLst>
                <a:ext uri="{FF2B5EF4-FFF2-40B4-BE49-F238E27FC236}">
                  <a16:creationId xmlns:a16="http://schemas.microsoft.com/office/drawing/2014/main" xmlns="" id="{A32D6ABB-8136-1F9D-E836-77A2C8FB1055}"/>
                </a:ext>
              </a:extLst>
            </p:cNvPr>
            <p:cNvSpPr/>
            <p:nvPr/>
          </p:nvSpPr>
          <p:spPr>
            <a:xfrm>
              <a:off x="518120" y="4944765"/>
              <a:ext cx="5577880" cy="864593"/>
            </a:xfrm>
            <a:prstGeom prst="roundRect">
              <a:avLst>
                <a:gd name="adj" fmla="val 2569"/>
              </a:avLst>
            </a:prstGeom>
            <a:solidFill>
              <a:srgbClr val="FED55C"/>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35" name="Text 22">
              <a:extLst>
                <a:ext uri="{FF2B5EF4-FFF2-40B4-BE49-F238E27FC236}">
                  <a16:creationId xmlns:a16="http://schemas.microsoft.com/office/drawing/2014/main" xmlns="" id="{AC2F2A1D-247E-AF9B-2574-07D91E4F992B}"/>
                </a:ext>
              </a:extLst>
            </p:cNvPr>
            <p:cNvSpPr/>
            <p:nvPr/>
          </p:nvSpPr>
          <p:spPr>
            <a:xfrm>
              <a:off x="1095171" y="5229027"/>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5</a:t>
              </a:r>
              <a:endParaRPr lang="en-US" sz="1800" dirty="0">
                <a:latin typeface="Microsoft JhengHei" panose="020B0604030504040204" pitchFamily="34" charset="-120"/>
                <a:ea typeface="Microsoft JhengHei" panose="020B0604030504040204" pitchFamily="34" charset="-120"/>
              </a:endParaRPr>
            </a:p>
          </p:txBody>
        </p:sp>
        <p:sp>
          <p:nvSpPr>
            <p:cNvPr id="36" name="Text 23">
              <a:extLst>
                <a:ext uri="{FF2B5EF4-FFF2-40B4-BE49-F238E27FC236}">
                  <a16:creationId xmlns:a16="http://schemas.microsoft.com/office/drawing/2014/main" xmlns="" id="{02601A8F-DCDE-9F1B-4EAB-DBB41444B25B}"/>
                </a:ext>
              </a:extLst>
            </p:cNvPr>
            <p:cNvSpPr/>
            <p:nvPr/>
          </p:nvSpPr>
          <p:spPr>
            <a:xfrm>
              <a:off x="6244034" y="5092799"/>
              <a:ext cx="1627287" cy="242888"/>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讀報社</a:t>
              </a:r>
              <a:endParaRPr lang="en-US" sz="1600" b="1" dirty="0">
                <a:latin typeface="Microsoft JhengHei" panose="020B0604030504040204" pitchFamily="34" charset="-120"/>
                <a:ea typeface="Microsoft JhengHei" panose="020B0604030504040204" pitchFamily="34" charset="-120"/>
              </a:endParaRPr>
            </a:p>
          </p:txBody>
        </p:sp>
        <p:sp>
          <p:nvSpPr>
            <p:cNvPr id="37" name="Text 24">
              <a:extLst>
                <a:ext uri="{FF2B5EF4-FFF2-40B4-BE49-F238E27FC236}">
                  <a16:creationId xmlns:a16="http://schemas.microsoft.com/office/drawing/2014/main" xmlns="" id="{B35FDF5C-5FC7-DA92-D7A2-D1107C5C998A}"/>
                </a:ext>
              </a:extLst>
            </p:cNvPr>
            <p:cNvSpPr/>
            <p:nvPr/>
          </p:nvSpPr>
          <p:spPr>
            <a:xfrm>
              <a:off x="6244034" y="5424488"/>
              <a:ext cx="1627287"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提供閱讀服務，啟迪民智</a:t>
              </a:r>
              <a:endParaRPr lang="en-US" sz="1600" dirty="0">
                <a:latin typeface="Microsoft JhengHei" panose="020B0604030504040204" pitchFamily="34" charset="-120"/>
                <a:ea typeface="Microsoft JhengHei" panose="020B0604030504040204" pitchFamily="34" charset="-120"/>
              </a:endParaRPr>
            </a:p>
          </p:txBody>
        </p:sp>
      </p:grpSp>
      <p:pic>
        <p:nvPicPr>
          <p:cNvPr id="38" name="圖片 37">
            <a:extLst>
              <a:ext uri="{FF2B5EF4-FFF2-40B4-BE49-F238E27FC236}">
                <a16:creationId xmlns:a16="http://schemas.microsoft.com/office/drawing/2014/main" xmlns="" id="{431E03FA-CB25-897C-DBF4-BC75A4F2C5DE}"/>
              </a:ext>
            </a:extLst>
          </p:cNvPr>
          <p:cNvPicPr>
            <a:picLocks noChangeAspect="1"/>
          </p:cNvPicPr>
          <p:nvPr/>
        </p:nvPicPr>
        <p:blipFill rotWithShape="1">
          <a:blip r:embed="rId3"/>
          <a:srcRect l="25565" r="21142"/>
          <a:stretch/>
        </p:blipFill>
        <p:spPr>
          <a:xfrm>
            <a:off x="8823599" y="1943635"/>
            <a:ext cx="2838513" cy="3978059"/>
          </a:xfrm>
          <a:prstGeom prst="rect">
            <a:avLst/>
          </a:prstGeom>
        </p:spPr>
      </p:pic>
      <p:pic>
        <p:nvPicPr>
          <p:cNvPr id="39" name="圖片 38">
            <a:extLst>
              <a:ext uri="{FF2B5EF4-FFF2-40B4-BE49-F238E27FC236}">
                <a16:creationId xmlns:a16="http://schemas.microsoft.com/office/drawing/2014/main" xmlns="" id="{2D7F4996-C7B5-A72C-23E1-CDF6E88A4232}"/>
              </a:ext>
            </a:extLst>
          </p:cNvPr>
          <p:cNvPicPr>
            <a:picLocks noChangeAspect="1"/>
          </p:cNvPicPr>
          <p:nvPr/>
        </p:nvPicPr>
        <p:blipFill>
          <a:blip r:embed="rId4"/>
          <a:stretch>
            <a:fillRect/>
          </a:stretch>
        </p:blipFill>
        <p:spPr>
          <a:xfrm>
            <a:off x="8928529" y="1873256"/>
            <a:ext cx="414330" cy="614811"/>
          </a:xfrm>
          <a:prstGeom prst="rect">
            <a:avLst/>
          </a:prstGeom>
        </p:spPr>
      </p:pic>
      <p:sp>
        <p:nvSpPr>
          <p:cNvPr id="3" name="文字方塊 2">
            <a:extLst>
              <a:ext uri="{FF2B5EF4-FFF2-40B4-BE49-F238E27FC236}">
                <a16:creationId xmlns:a16="http://schemas.microsoft.com/office/drawing/2014/main" xmlns="" id="{A8BF2303-8858-53B5-8828-0A8C0B7EFB6F}"/>
              </a:ext>
            </a:extLst>
          </p:cNvPr>
          <p:cNvSpPr txBox="1"/>
          <p:nvPr/>
        </p:nvSpPr>
        <p:spPr>
          <a:xfrm>
            <a:off x="9342859" y="5992073"/>
            <a:ext cx="2111426" cy="461665"/>
          </a:xfrm>
          <a:prstGeom prst="rect">
            <a:avLst/>
          </a:prstGeom>
          <a:noFill/>
        </p:spPr>
        <p:txBody>
          <a:bodyPr wrap="square" rtlCol="0">
            <a:spAutoFit/>
          </a:bodyPr>
          <a:lstStyle/>
          <a:p>
            <a:r>
              <a:rPr lang="zh-TW" altLang="en-US" sz="1200" dirty="0">
                <a:latin typeface="Microsoft JhengHei" panose="020B0604030504040204" pitchFamily="34" charset="-120"/>
                <a:ea typeface="Microsoft JhengHei" panose="020B0604030504040204" pitchFamily="34" charset="-120"/>
              </a:rPr>
              <a:t>圖片來源：國家文化記憶庫</a:t>
            </a:r>
          </a:p>
          <a:p>
            <a:endParaRPr kumimoji="1" lang="zh-TW" altLang="en-US" sz="1200" dirty="0">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1654404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圖片 31" descr="一張含有 行, 三角形, 黃色, 金字塔 的圖片&#10;&#10;AI 產生的內容可能不正確。">
            <a:extLst>
              <a:ext uri="{FF2B5EF4-FFF2-40B4-BE49-F238E27FC236}">
                <a16:creationId xmlns:a16="http://schemas.microsoft.com/office/drawing/2014/main" xmlns="" id="{97AE849D-AC32-CCFE-8E6D-00F5A205A48B}"/>
              </a:ext>
            </a:extLst>
          </p:cNvPr>
          <p:cNvPicPr>
            <a:picLocks noChangeAspect="1"/>
          </p:cNvPicPr>
          <p:nvPr/>
        </p:nvPicPr>
        <p:blipFill>
          <a:blip r:embed="rId3"/>
          <a:stretch>
            <a:fillRect/>
          </a:stretch>
        </p:blipFill>
        <p:spPr>
          <a:xfrm>
            <a:off x="1499313" y="2268003"/>
            <a:ext cx="9193374" cy="4312943"/>
          </a:xfrm>
          <a:prstGeom prst="rect">
            <a:avLst/>
          </a:prstGeom>
        </p:spPr>
      </p:pic>
      <p:sp>
        <p:nvSpPr>
          <p:cNvPr id="30" name="圓角矩形 29">
            <a:extLst>
              <a:ext uri="{FF2B5EF4-FFF2-40B4-BE49-F238E27FC236}">
                <a16:creationId xmlns:a16="http://schemas.microsoft.com/office/drawing/2014/main" xmlns="" id="{8352E62A-546F-382A-13B5-D1E397A11519}"/>
              </a:ext>
            </a:extLst>
          </p:cNvPr>
          <p:cNvSpPr/>
          <p:nvPr/>
        </p:nvSpPr>
        <p:spPr>
          <a:xfrm>
            <a:off x="8932850" y="2235618"/>
            <a:ext cx="2708220" cy="2248524"/>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24" name="圓角矩形 23">
            <a:extLst>
              <a:ext uri="{FF2B5EF4-FFF2-40B4-BE49-F238E27FC236}">
                <a16:creationId xmlns:a16="http://schemas.microsoft.com/office/drawing/2014/main" xmlns="" id="{217F507E-E101-2E55-C1C7-508B68077D33}"/>
              </a:ext>
            </a:extLst>
          </p:cNvPr>
          <p:cNvSpPr/>
          <p:nvPr/>
        </p:nvSpPr>
        <p:spPr>
          <a:xfrm>
            <a:off x="398507" y="2216384"/>
            <a:ext cx="2880254" cy="2267757"/>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21" name="Google Shape;156;p9">
            <a:extLst>
              <a:ext uri="{FF2B5EF4-FFF2-40B4-BE49-F238E27FC236}">
                <a16:creationId xmlns:a16="http://schemas.microsoft.com/office/drawing/2014/main" xmlns="" id="{740C9314-D03F-85BD-D86F-7C53DA66D89E}"/>
              </a:ext>
            </a:extLst>
          </p:cNvPr>
          <p:cNvSpPr txBox="1">
            <a:spLocks/>
          </p:cNvSpPr>
          <p:nvPr/>
        </p:nvSpPr>
        <p:spPr>
          <a:xfrm>
            <a:off x="888248" y="679059"/>
            <a:ext cx="5207752" cy="1089199"/>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3200" b="1" dirty="0">
                <a:latin typeface="Microsoft JhengHei"/>
                <a:ea typeface="Microsoft JhengHei"/>
                <a:cs typeface="Microsoft JhengHei"/>
                <a:sym typeface="Microsoft JhengHei"/>
              </a:rPr>
              <a:t>臺灣議會設置請願運動</a:t>
            </a:r>
          </a:p>
        </p:txBody>
      </p:sp>
      <p:sp>
        <p:nvSpPr>
          <p:cNvPr id="23" name="文字方塊 22">
            <a:extLst>
              <a:ext uri="{FF2B5EF4-FFF2-40B4-BE49-F238E27FC236}">
                <a16:creationId xmlns:a16="http://schemas.microsoft.com/office/drawing/2014/main" xmlns="" id="{C3D0E409-F5D1-1FBD-A98C-3858D1920DC0}"/>
              </a:ext>
            </a:extLst>
          </p:cNvPr>
          <p:cNvSpPr txBox="1"/>
          <p:nvPr/>
        </p:nvSpPr>
        <p:spPr>
          <a:xfrm>
            <a:off x="4572000" y="-1828800"/>
            <a:ext cx="184731" cy="307777"/>
          </a:xfrm>
          <a:prstGeom prst="rect">
            <a:avLst/>
          </a:prstGeom>
          <a:noFill/>
        </p:spPr>
        <p:txBody>
          <a:bodyPr wrap="none" rtlCol="0">
            <a:spAutoFit/>
          </a:bodyPr>
          <a:lstStyle/>
          <a:p>
            <a:endParaRPr kumimoji="1" lang="zh-TW" altLang="en-US" dirty="0"/>
          </a:p>
        </p:txBody>
      </p:sp>
      <p:sp>
        <p:nvSpPr>
          <p:cNvPr id="11" name="文字方塊 10">
            <a:extLst>
              <a:ext uri="{FF2B5EF4-FFF2-40B4-BE49-F238E27FC236}">
                <a16:creationId xmlns:a16="http://schemas.microsoft.com/office/drawing/2014/main" xmlns="" id="{2D29C4B5-B299-4B38-0EDF-FEA8486A56C5}"/>
              </a:ext>
            </a:extLst>
          </p:cNvPr>
          <p:cNvSpPr txBox="1"/>
          <p:nvPr/>
        </p:nvSpPr>
        <p:spPr>
          <a:xfrm>
            <a:off x="4886893" y="2970462"/>
            <a:ext cx="2565695" cy="646331"/>
          </a:xfrm>
          <a:prstGeom prst="rect">
            <a:avLst/>
          </a:prstGeom>
          <a:noFill/>
        </p:spPr>
        <p:txBody>
          <a:bodyPr wrap="square" rtlCol="0">
            <a:spAutoFit/>
          </a:bodyPr>
          <a:lstStyle/>
          <a:p>
            <a:pPr algn="ctr"/>
            <a:r>
              <a:rPr lang="zh-TW" altLang="en-US" sz="1800" b="1" dirty="0">
                <a:latin typeface="Microsoft JhengHei" panose="020B0604030504040204" pitchFamily="34" charset="-120"/>
                <a:ea typeface="Microsoft JhengHei" panose="020B0604030504040204" pitchFamily="34" charset="-120"/>
              </a:rPr>
              <a:t>訴求</a:t>
            </a:r>
            <a:endParaRPr lang="en-US" altLang="zh-TW" sz="1800" b="1" dirty="0">
              <a:latin typeface="Microsoft JhengHei" panose="020B0604030504040204" pitchFamily="34" charset="-120"/>
              <a:ea typeface="Microsoft JhengHei" panose="020B0604030504040204" pitchFamily="34" charset="-120"/>
            </a:endParaRPr>
          </a:p>
          <a:p>
            <a:pPr algn="ctr"/>
            <a:r>
              <a:rPr lang="zh-TW" altLang="en-US" sz="1800" dirty="0">
                <a:latin typeface="Microsoft JhengHei" panose="020B0604030504040204" pitchFamily="34" charset="-120"/>
                <a:ea typeface="Microsoft JhengHei" panose="020B0604030504040204" pitchFamily="34" charset="-120"/>
              </a:rPr>
              <a:t>要求在臺灣設立議會</a:t>
            </a:r>
          </a:p>
        </p:txBody>
      </p:sp>
      <p:sp>
        <p:nvSpPr>
          <p:cNvPr id="12" name="文字方塊 11">
            <a:extLst>
              <a:ext uri="{FF2B5EF4-FFF2-40B4-BE49-F238E27FC236}">
                <a16:creationId xmlns:a16="http://schemas.microsoft.com/office/drawing/2014/main" xmlns="" id="{AE159224-4BED-221A-2BA1-C8F5FD313CF9}"/>
              </a:ext>
            </a:extLst>
          </p:cNvPr>
          <p:cNvSpPr txBox="1"/>
          <p:nvPr/>
        </p:nvSpPr>
        <p:spPr>
          <a:xfrm>
            <a:off x="4198897" y="4116538"/>
            <a:ext cx="3941686" cy="646331"/>
          </a:xfrm>
          <a:prstGeom prst="rect">
            <a:avLst/>
          </a:prstGeom>
          <a:noFill/>
        </p:spPr>
        <p:txBody>
          <a:bodyPr wrap="square" rtlCol="0">
            <a:spAutoFit/>
          </a:bodyPr>
          <a:lstStyle/>
          <a:p>
            <a:pPr algn="ctr"/>
            <a:r>
              <a:rPr lang="zh-TW" altLang="en-US" sz="1800" b="1" dirty="0">
                <a:latin typeface="Microsoft JhengHei" panose="020B0604030504040204" pitchFamily="34" charset="-120"/>
                <a:ea typeface="Microsoft JhengHei" panose="020B0604030504040204" pitchFamily="34" charset="-120"/>
              </a:rPr>
              <a:t>發起人</a:t>
            </a:r>
            <a:endParaRPr lang="en-US" altLang="zh-TW" sz="1800" b="1" dirty="0">
              <a:latin typeface="Microsoft JhengHei" panose="020B0604030504040204" pitchFamily="34" charset="-120"/>
              <a:ea typeface="Microsoft JhengHei" panose="020B0604030504040204" pitchFamily="34" charset="-120"/>
            </a:endParaRPr>
          </a:p>
          <a:p>
            <a:pPr algn="ctr"/>
            <a:r>
              <a:rPr lang="zh-TW" altLang="en-US" sz="1800" dirty="0">
                <a:latin typeface="Microsoft JhengHei" panose="020B0604030504040204" pitchFamily="34" charset="-120"/>
                <a:ea typeface="Microsoft JhengHei" panose="020B0604030504040204" pitchFamily="34" charset="-120"/>
              </a:rPr>
              <a:t>林獻堂、蔣渭水</a:t>
            </a:r>
          </a:p>
        </p:txBody>
      </p:sp>
      <p:sp>
        <p:nvSpPr>
          <p:cNvPr id="13" name="文字方塊 12">
            <a:extLst>
              <a:ext uri="{FF2B5EF4-FFF2-40B4-BE49-F238E27FC236}">
                <a16:creationId xmlns:a16="http://schemas.microsoft.com/office/drawing/2014/main" xmlns="" id="{6553CD78-5BEB-3149-1B4B-92F8011A8FDE}"/>
              </a:ext>
            </a:extLst>
          </p:cNvPr>
          <p:cNvSpPr txBox="1"/>
          <p:nvPr/>
        </p:nvSpPr>
        <p:spPr>
          <a:xfrm>
            <a:off x="3924015" y="5498308"/>
            <a:ext cx="4491450" cy="646331"/>
          </a:xfrm>
          <a:prstGeom prst="rect">
            <a:avLst/>
          </a:prstGeom>
          <a:noFill/>
        </p:spPr>
        <p:txBody>
          <a:bodyPr wrap="square" rtlCol="0">
            <a:spAutoFit/>
          </a:bodyPr>
          <a:lstStyle/>
          <a:p>
            <a:pPr algn="ctr"/>
            <a:r>
              <a:rPr lang="zh-TW" altLang="en-US" sz="1800" b="1" dirty="0">
                <a:latin typeface="Microsoft JhengHei" panose="020B0604030504040204" pitchFamily="34" charset="-120"/>
                <a:ea typeface="Microsoft JhengHei" panose="020B0604030504040204" pitchFamily="34" charset="-120"/>
              </a:rPr>
              <a:t>請願行動</a:t>
            </a:r>
            <a:endParaRPr lang="en-US" altLang="zh-TW" sz="1800" b="1" dirty="0">
              <a:latin typeface="Microsoft JhengHei" panose="020B0604030504040204" pitchFamily="34" charset="-120"/>
              <a:ea typeface="Microsoft JhengHei" panose="020B0604030504040204" pitchFamily="34" charset="-120"/>
            </a:endParaRPr>
          </a:p>
          <a:p>
            <a:pPr algn="ctr"/>
            <a:r>
              <a:rPr lang="zh-TW" altLang="en-US" sz="1800" dirty="0">
                <a:latin typeface="Microsoft JhengHei" panose="020B0604030504040204" pitchFamily="34" charset="-120"/>
                <a:ea typeface="Microsoft JhengHei" panose="020B0604030504040204" pitchFamily="34" charset="-120"/>
              </a:rPr>
              <a:t>發起</a:t>
            </a:r>
            <a:r>
              <a:rPr lang="en-US" altLang="zh-TW" sz="1800" dirty="0">
                <a:latin typeface="Microsoft JhengHei" panose="020B0604030504040204" pitchFamily="34" charset="-120"/>
                <a:ea typeface="Microsoft JhengHei" panose="020B0604030504040204" pitchFamily="34" charset="-120"/>
              </a:rPr>
              <a:t>15</a:t>
            </a:r>
            <a:r>
              <a:rPr lang="zh-TW" altLang="en-US" sz="1800" dirty="0">
                <a:latin typeface="Microsoft JhengHei" panose="020B0604030504040204" pitchFamily="34" charset="-120"/>
                <a:ea typeface="Microsoft JhengHei" panose="020B0604030504040204" pitchFamily="34" charset="-120"/>
              </a:rPr>
              <a:t>次請願行動，未獲日本政府同意</a:t>
            </a:r>
          </a:p>
        </p:txBody>
      </p:sp>
      <p:pic>
        <p:nvPicPr>
          <p:cNvPr id="14" name="圖片 13">
            <a:extLst>
              <a:ext uri="{FF2B5EF4-FFF2-40B4-BE49-F238E27FC236}">
                <a16:creationId xmlns:a16="http://schemas.microsoft.com/office/drawing/2014/main" xmlns="" id="{0A915EDF-7731-6107-4177-2A04C5E35B84}"/>
              </a:ext>
            </a:extLst>
          </p:cNvPr>
          <p:cNvPicPr>
            <a:picLocks noChangeAspect="1"/>
          </p:cNvPicPr>
          <p:nvPr/>
        </p:nvPicPr>
        <p:blipFill>
          <a:blip r:embed="rId5"/>
          <a:stretch>
            <a:fillRect/>
          </a:stretch>
        </p:blipFill>
        <p:spPr>
          <a:xfrm>
            <a:off x="310719" y="2165401"/>
            <a:ext cx="2880254" cy="1939671"/>
          </a:xfrm>
          <a:prstGeom prst="rect">
            <a:avLst/>
          </a:prstGeom>
        </p:spPr>
      </p:pic>
      <p:pic>
        <p:nvPicPr>
          <p:cNvPr id="16" name="圖片 15">
            <a:extLst>
              <a:ext uri="{FF2B5EF4-FFF2-40B4-BE49-F238E27FC236}">
                <a16:creationId xmlns:a16="http://schemas.microsoft.com/office/drawing/2014/main" xmlns="" id="{7B00D3F3-84BE-E5C3-9A79-BE8437F2EEEF}"/>
              </a:ext>
            </a:extLst>
          </p:cNvPr>
          <p:cNvPicPr>
            <a:picLocks noChangeAspect="1"/>
          </p:cNvPicPr>
          <p:nvPr/>
        </p:nvPicPr>
        <p:blipFill>
          <a:blip r:embed="rId6"/>
          <a:stretch>
            <a:fillRect/>
          </a:stretch>
        </p:blipFill>
        <p:spPr>
          <a:xfrm>
            <a:off x="9088543" y="2165401"/>
            <a:ext cx="2708220" cy="1939671"/>
          </a:xfrm>
          <a:prstGeom prst="rect">
            <a:avLst/>
          </a:prstGeom>
        </p:spPr>
      </p:pic>
      <p:sp>
        <p:nvSpPr>
          <p:cNvPr id="19" name="文字方塊 18">
            <a:extLst>
              <a:ext uri="{FF2B5EF4-FFF2-40B4-BE49-F238E27FC236}">
                <a16:creationId xmlns:a16="http://schemas.microsoft.com/office/drawing/2014/main" xmlns="" id="{A178594C-7A92-BBBB-DE84-1E636E039B14}"/>
              </a:ext>
            </a:extLst>
          </p:cNvPr>
          <p:cNvSpPr txBox="1"/>
          <p:nvPr/>
        </p:nvSpPr>
        <p:spPr>
          <a:xfrm>
            <a:off x="310719" y="4145587"/>
            <a:ext cx="2880254" cy="338554"/>
          </a:xfrm>
          <a:prstGeom prst="rect">
            <a:avLst/>
          </a:prstGeom>
          <a:noFill/>
        </p:spPr>
        <p:txBody>
          <a:bodyPr wrap="square" rtlCol="0">
            <a:spAutoFit/>
          </a:bodyPr>
          <a:lstStyle/>
          <a:p>
            <a:pPr algn="ctr"/>
            <a:r>
              <a:rPr lang="zh-TW" altLang="en-US" sz="1600" dirty="0">
                <a:latin typeface="Microsoft JhengHei" panose="020B0604030504040204" pitchFamily="34" charset="-120"/>
                <a:ea typeface="Microsoft JhengHei" panose="020B0604030504040204" pitchFamily="34" charset="-120"/>
              </a:rPr>
              <a:t>圖片來源：國家文化記憶庫</a:t>
            </a:r>
          </a:p>
        </p:txBody>
      </p:sp>
      <p:sp>
        <p:nvSpPr>
          <p:cNvPr id="20" name="文字方塊 19">
            <a:extLst>
              <a:ext uri="{FF2B5EF4-FFF2-40B4-BE49-F238E27FC236}">
                <a16:creationId xmlns:a16="http://schemas.microsoft.com/office/drawing/2014/main" xmlns="" id="{8287275C-B440-C714-40AC-A0D3B1AF3F7B}"/>
              </a:ext>
            </a:extLst>
          </p:cNvPr>
          <p:cNvSpPr txBox="1"/>
          <p:nvPr/>
        </p:nvSpPr>
        <p:spPr>
          <a:xfrm>
            <a:off x="8913239" y="4130198"/>
            <a:ext cx="2880254" cy="338554"/>
          </a:xfrm>
          <a:prstGeom prst="rect">
            <a:avLst/>
          </a:prstGeom>
          <a:noFill/>
        </p:spPr>
        <p:txBody>
          <a:bodyPr wrap="square" rtlCol="0">
            <a:spAutoFit/>
          </a:bodyPr>
          <a:lstStyle/>
          <a:p>
            <a:pPr algn="ctr"/>
            <a:r>
              <a:rPr lang="zh-TW" altLang="en-US" sz="1600" dirty="0">
                <a:latin typeface="Microsoft JhengHei" panose="020B0604030504040204" pitchFamily="34" charset="-120"/>
                <a:ea typeface="Microsoft JhengHei" panose="020B0604030504040204" pitchFamily="34" charset="-120"/>
              </a:rPr>
              <a:t>圖片來源：開放博物館</a:t>
            </a:r>
          </a:p>
        </p:txBody>
      </p:sp>
      <p:pic>
        <p:nvPicPr>
          <p:cNvPr id="33" name="圖片 32">
            <a:extLst>
              <a:ext uri="{FF2B5EF4-FFF2-40B4-BE49-F238E27FC236}">
                <a16:creationId xmlns:a16="http://schemas.microsoft.com/office/drawing/2014/main" xmlns="" id="{8AF456DB-84B9-2352-5EB9-31B5CDB750A6}"/>
              </a:ext>
            </a:extLst>
          </p:cNvPr>
          <p:cNvPicPr>
            <a:picLocks noChangeAspect="1"/>
          </p:cNvPicPr>
          <p:nvPr/>
        </p:nvPicPr>
        <p:blipFill>
          <a:blip r:embed="rId7"/>
          <a:stretch>
            <a:fillRect/>
          </a:stretch>
        </p:blipFill>
        <p:spPr>
          <a:xfrm>
            <a:off x="9000755" y="2150011"/>
            <a:ext cx="414330" cy="614811"/>
          </a:xfrm>
          <a:prstGeom prst="rect">
            <a:avLst/>
          </a:prstGeom>
        </p:spPr>
      </p:pic>
      <p:pic>
        <p:nvPicPr>
          <p:cNvPr id="34" name="圖片 33">
            <a:extLst>
              <a:ext uri="{FF2B5EF4-FFF2-40B4-BE49-F238E27FC236}">
                <a16:creationId xmlns:a16="http://schemas.microsoft.com/office/drawing/2014/main" xmlns="" id="{74686F0B-0A5C-40F3-CA49-73C6A322F011}"/>
              </a:ext>
            </a:extLst>
          </p:cNvPr>
          <p:cNvPicPr>
            <a:picLocks noChangeAspect="1"/>
          </p:cNvPicPr>
          <p:nvPr/>
        </p:nvPicPr>
        <p:blipFill>
          <a:blip r:embed="rId7">
            <a:lum bright="70000" contrast="-70000"/>
          </a:blip>
          <a:stretch>
            <a:fillRect/>
          </a:stretch>
        </p:blipFill>
        <p:spPr>
          <a:xfrm>
            <a:off x="2599955" y="2088018"/>
            <a:ext cx="414330" cy="614811"/>
          </a:xfrm>
          <a:prstGeom prst="rect">
            <a:avLst/>
          </a:prstGeom>
        </p:spPr>
      </p:pic>
    </p:spTree>
    <p:extLst>
      <p:ext uri="{BB962C8B-B14F-4D97-AF65-F5344CB8AC3E}">
        <p14:creationId xmlns:p14="http://schemas.microsoft.com/office/powerpoint/2010/main" val="1839680244"/>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a:extLst>
              <a:ext uri="{FF2B5EF4-FFF2-40B4-BE49-F238E27FC236}">
                <a16:creationId xmlns:a16="http://schemas.microsoft.com/office/drawing/2014/main" xmlns="" id="{C18A3A56-6CD9-D668-36AE-07C6D77AE745}"/>
              </a:ext>
            </a:extLst>
          </p:cNvPr>
          <p:cNvGrpSpPr/>
          <p:nvPr/>
        </p:nvGrpSpPr>
        <p:grpSpPr>
          <a:xfrm>
            <a:off x="951705" y="2513891"/>
            <a:ext cx="3070668" cy="3575307"/>
            <a:chOff x="432130" y="2299882"/>
            <a:chExt cx="3070668" cy="3575307"/>
          </a:xfrm>
        </p:grpSpPr>
        <p:sp>
          <p:nvSpPr>
            <p:cNvPr id="3" name="圓角矩形 2">
              <a:extLst>
                <a:ext uri="{FF2B5EF4-FFF2-40B4-BE49-F238E27FC236}">
                  <a16:creationId xmlns:a16="http://schemas.microsoft.com/office/drawing/2014/main" xmlns="" id="{8CABEA0A-F145-87D0-C02A-3A84E32E8A58}"/>
                </a:ext>
              </a:extLst>
            </p:cNvPr>
            <p:cNvSpPr/>
            <p:nvPr userDrawn="1"/>
          </p:nvSpPr>
          <p:spPr>
            <a:xfrm>
              <a:off x="432130" y="2371278"/>
              <a:ext cx="3070668" cy="3503911"/>
            </a:xfrm>
            <a:prstGeom prst="roundRect">
              <a:avLst>
                <a:gd name="adj" fmla="val 0"/>
              </a:avLst>
            </a:prstGeom>
            <a:blipFill dpi="0" rotWithShape="1">
              <a:blip r:embed="rId2">
                <a:grayscl/>
              </a:blip>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4" name="圖片 3">
              <a:extLst>
                <a:ext uri="{FF2B5EF4-FFF2-40B4-BE49-F238E27FC236}">
                  <a16:creationId xmlns:a16="http://schemas.microsoft.com/office/drawing/2014/main" xmlns="" id="{CED461FC-47AD-648E-1875-B36DFD18E286}"/>
                </a:ext>
              </a:extLst>
            </p:cNvPr>
            <p:cNvPicPr>
              <a:picLocks noChangeAspect="1"/>
            </p:cNvPicPr>
            <p:nvPr userDrawn="1"/>
          </p:nvPicPr>
          <p:blipFill>
            <a:blip r:embed="rId3">
              <a:grayscl/>
            </a:blip>
            <a:stretch>
              <a:fillRect/>
            </a:stretch>
          </p:blipFill>
          <p:spPr>
            <a:xfrm>
              <a:off x="531538" y="2299882"/>
              <a:ext cx="414330" cy="614811"/>
            </a:xfrm>
            <a:prstGeom prst="rect">
              <a:avLst/>
            </a:prstGeom>
          </p:spPr>
        </p:pic>
      </p:grpSp>
      <p:grpSp>
        <p:nvGrpSpPr>
          <p:cNvPr id="5" name="群組 4">
            <a:extLst>
              <a:ext uri="{FF2B5EF4-FFF2-40B4-BE49-F238E27FC236}">
                <a16:creationId xmlns:a16="http://schemas.microsoft.com/office/drawing/2014/main" xmlns="" id="{BC21A467-0B4B-6530-D84D-A46CDFB7C9A2}"/>
              </a:ext>
            </a:extLst>
          </p:cNvPr>
          <p:cNvGrpSpPr/>
          <p:nvPr/>
        </p:nvGrpSpPr>
        <p:grpSpPr>
          <a:xfrm>
            <a:off x="4443054" y="2124784"/>
            <a:ext cx="3308055" cy="3381071"/>
            <a:chOff x="246424" y="2299882"/>
            <a:chExt cx="3308055" cy="3381071"/>
          </a:xfrm>
        </p:grpSpPr>
        <p:sp>
          <p:nvSpPr>
            <p:cNvPr id="6" name="圓角矩形 5">
              <a:extLst>
                <a:ext uri="{FF2B5EF4-FFF2-40B4-BE49-F238E27FC236}">
                  <a16:creationId xmlns:a16="http://schemas.microsoft.com/office/drawing/2014/main" xmlns="" id="{9F3498B7-0D6E-FAFD-3367-E4561450B0F6}"/>
                </a:ext>
              </a:extLst>
            </p:cNvPr>
            <p:cNvSpPr/>
            <p:nvPr userDrawn="1"/>
          </p:nvSpPr>
          <p:spPr>
            <a:xfrm>
              <a:off x="246424" y="2371278"/>
              <a:ext cx="3308055" cy="3309675"/>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7" name="圖片 6">
              <a:extLst>
                <a:ext uri="{FF2B5EF4-FFF2-40B4-BE49-F238E27FC236}">
                  <a16:creationId xmlns:a16="http://schemas.microsoft.com/office/drawing/2014/main" xmlns="" id="{6D1A8F17-230E-2A17-2AD9-4497D9753E24}"/>
                </a:ext>
              </a:extLst>
            </p:cNvPr>
            <p:cNvPicPr>
              <a:picLocks noChangeAspect="1"/>
            </p:cNvPicPr>
            <p:nvPr userDrawn="1"/>
          </p:nvPicPr>
          <p:blipFill>
            <a:blip r:embed="rId3"/>
            <a:stretch>
              <a:fillRect/>
            </a:stretch>
          </p:blipFill>
          <p:spPr>
            <a:xfrm>
              <a:off x="531538" y="2299882"/>
              <a:ext cx="414330" cy="614811"/>
            </a:xfrm>
            <a:prstGeom prst="rect">
              <a:avLst/>
            </a:prstGeom>
          </p:spPr>
        </p:pic>
      </p:grpSp>
      <p:grpSp>
        <p:nvGrpSpPr>
          <p:cNvPr id="8" name="群組 7">
            <a:extLst>
              <a:ext uri="{FF2B5EF4-FFF2-40B4-BE49-F238E27FC236}">
                <a16:creationId xmlns:a16="http://schemas.microsoft.com/office/drawing/2014/main" xmlns="" id="{0C194302-B578-D839-7734-D86BDE24018C}"/>
              </a:ext>
            </a:extLst>
          </p:cNvPr>
          <p:cNvGrpSpPr/>
          <p:nvPr/>
        </p:nvGrpSpPr>
        <p:grpSpPr>
          <a:xfrm>
            <a:off x="8169628" y="2455524"/>
            <a:ext cx="3308055" cy="3575307"/>
            <a:chOff x="432130" y="2299882"/>
            <a:chExt cx="3308055" cy="3575307"/>
          </a:xfrm>
        </p:grpSpPr>
        <p:sp>
          <p:nvSpPr>
            <p:cNvPr id="9" name="圓角矩形 8">
              <a:extLst>
                <a:ext uri="{FF2B5EF4-FFF2-40B4-BE49-F238E27FC236}">
                  <a16:creationId xmlns:a16="http://schemas.microsoft.com/office/drawing/2014/main" xmlns="" id="{81D4427F-FF56-CA0E-4846-086FEB2A536A}"/>
                </a:ext>
              </a:extLst>
            </p:cNvPr>
            <p:cNvSpPr/>
            <p:nvPr userDrawn="1"/>
          </p:nvSpPr>
          <p:spPr>
            <a:xfrm>
              <a:off x="432130" y="2371278"/>
              <a:ext cx="3308055" cy="3503911"/>
            </a:xfrm>
            <a:prstGeom prst="roundRect">
              <a:avLst>
                <a:gd name="adj" fmla="val 0"/>
              </a:avLst>
            </a:prstGeom>
            <a:blipFill dpi="0" rotWithShape="1">
              <a:blip r:embed="rId2">
                <a:grayscl/>
              </a:blip>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10" name="圖片 9">
              <a:extLst>
                <a:ext uri="{FF2B5EF4-FFF2-40B4-BE49-F238E27FC236}">
                  <a16:creationId xmlns:a16="http://schemas.microsoft.com/office/drawing/2014/main" xmlns="" id="{7D9CF04E-1433-7F60-2781-3586B5946856}"/>
                </a:ext>
              </a:extLst>
            </p:cNvPr>
            <p:cNvPicPr>
              <a:picLocks noChangeAspect="1"/>
            </p:cNvPicPr>
            <p:nvPr userDrawn="1"/>
          </p:nvPicPr>
          <p:blipFill>
            <a:blip r:embed="rId3">
              <a:grayscl/>
            </a:blip>
            <a:stretch>
              <a:fillRect/>
            </a:stretch>
          </p:blipFill>
          <p:spPr>
            <a:xfrm>
              <a:off x="531538" y="2299882"/>
              <a:ext cx="414330" cy="614811"/>
            </a:xfrm>
            <a:prstGeom prst="rect">
              <a:avLst/>
            </a:prstGeom>
          </p:spPr>
        </p:pic>
      </p:grpSp>
      <p:sp>
        <p:nvSpPr>
          <p:cNvPr id="14" name="Text 2">
            <a:extLst>
              <a:ext uri="{FF2B5EF4-FFF2-40B4-BE49-F238E27FC236}">
                <a16:creationId xmlns:a16="http://schemas.microsoft.com/office/drawing/2014/main" xmlns="" id="{34267988-E35B-AD04-5CD0-8B0A92B7C39A}"/>
              </a:ext>
            </a:extLst>
          </p:cNvPr>
          <p:cNvSpPr/>
          <p:nvPr/>
        </p:nvSpPr>
        <p:spPr>
          <a:xfrm>
            <a:off x="1528028" y="3468503"/>
            <a:ext cx="1954799" cy="358665"/>
          </a:xfrm>
          <a:prstGeom prst="rect">
            <a:avLst/>
          </a:prstGeom>
          <a:noFill/>
          <a:ln/>
        </p:spPr>
        <p:txBody>
          <a:bodyPr wrap="none" lIns="0" tIns="0" rIns="0" bIns="0" rtlCol="0" anchor="t"/>
          <a:lstStyle/>
          <a:p>
            <a:pPr marL="0" indent="0" algn="ctr">
              <a:lnSpc>
                <a:spcPts val="2900"/>
              </a:lnSpc>
              <a:buNone/>
            </a:pPr>
            <a:r>
              <a:rPr 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合法政黨成立</a:t>
            </a:r>
            <a:endParaRPr lang="en-US" sz="2400" b="1" dirty="0">
              <a:latin typeface="Microsoft JhengHei" panose="020B0604030504040204" pitchFamily="34" charset="-120"/>
              <a:ea typeface="Microsoft JhengHei" panose="020B0604030504040204" pitchFamily="34" charset="-120"/>
            </a:endParaRPr>
          </a:p>
        </p:txBody>
      </p:sp>
      <p:sp>
        <p:nvSpPr>
          <p:cNvPr id="16" name="文字方塊 15">
            <a:extLst>
              <a:ext uri="{FF2B5EF4-FFF2-40B4-BE49-F238E27FC236}">
                <a16:creationId xmlns:a16="http://schemas.microsoft.com/office/drawing/2014/main" xmlns="" id="{1B9BAFEF-A3ED-410A-8A1E-FB7C6CF3471A}"/>
              </a:ext>
            </a:extLst>
          </p:cNvPr>
          <p:cNvSpPr txBox="1"/>
          <p:nvPr/>
        </p:nvSpPr>
        <p:spPr>
          <a:xfrm>
            <a:off x="1111966" y="3948135"/>
            <a:ext cx="2814536" cy="1015663"/>
          </a:xfrm>
          <a:prstGeom prst="rect">
            <a:avLst/>
          </a:prstGeom>
          <a:noFill/>
        </p:spPr>
        <p:txBody>
          <a:bodyPr wrap="square" rtlCol="0">
            <a:spAutoFit/>
          </a:bodyPr>
          <a:lstStyle/>
          <a:p>
            <a:r>
              <a:rPr kumimoji="1" lang="en-US" altLang="zh-TW" sz="2000" dirty="0">
                <a:latin typeface="Microsoft JhengHei" panose="020B0604030504040204" pitchFamily="34" charset="-120"/>
                <a:ea typeface="Microsoft JhengHei" panose="020B0604030504040204" pitchFamily="34" charset="-120"/>
              </a:rPr>
              <a:t>1927</a:t>
            </a:r>
            <a:r>
              <a:rPr kumimoji="1" lang="zh-TW" altLang="en-US" sz="2000" dirty="0">
                <a:latin typeface="Microsoft JhengHei" panose="020B0604030504040204" pitchFamily="34" charset="-120"/>
                <a:ea typeface="Microsoft JhengHei" panose="020B0604030504040204" pitchFamily="34" charset="-120"/>
              </a:rPr>
              <a:t>年，蔣渭水等人籌組了臺灣第一個合法政黨「臺灣民眾黨」。</a:t>
            </a:r>
          </a:p>
        </p:txBody>
      </p:sp>
      <p:sp>
        <p:nvSpPr>
          <p:cNvPr id="17" name="Text 2">
            <a:extLst>
              <a:ext uri="{FF2B5EF4-FFF2-40B4-BE49-F238E27FC236}">
                <a16:creationId xmlns:a16="http://schemas.microsoft.com/office/drawing/2014/main" xmlns="" id="{D34A343A-242B-77DE-BC22-54B1AE72825A}"/>
              </a:ext>
            </a:extLst>
          </p:cNvPr>
          <p:cNvSpPr/>
          <p:nvPr/>
        </p:nvSpPr>
        <p:spPr>
          <a:xfrm>
            <a:off x="5127261" y="3040486"/>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爭取民權與自治</a:t>
            </a:r>
          </a:p>
        </p:txBody>
      </p:sp>
      <p:sp>
        <p:nvSpPr>
          <p:cNvPr id="18" name="文字方塊 17">
            <a:extLst>
              <a:ext uri="{FF2B5EF4-FFF2-40B4-BE49-F238E27FC236}">
                <a16:creationId xmlns:a16="http://schemas.microsoft.com/office/drawing/2014/main" xmlns="" id="{5C6CD235-4FC1-0C5A-D0E1-7DC5B623968F}"/>
              </a:ext>
            </a:extLst>
          </p:cNvPr>
          <p:cNvSpPr txBox="1"/>
          <p:nvPr/>
        </p:nvSpPr>
        <p:spPr>
          <a:xfrm>
            <a:off x="4711199" y="3520118"/>
            <a:ext cx="2814536" cy="1323439"/>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他們在各地宣導民權和地方自治的理念，以增強臺灣人對政治活動的興趣。</a:t>
            </a:r>
          </a:p>
        </p:txBody>
      </p:sp>
      <p:sp>
        <p:nvSpPr>
          <p:cNvPr id="19" name="Text 2">
            <a:extLst>
              <a:ext uri="{FF2B5EF4-FFF2-40B4-BE49-F238E27FC236}">
                <a16:creationId xmlns:a16="http://schemas.microsoft.com/office/drawing/2014/main" xmlns="" id="{4E3547C0-56DC-A206-94C6-AFCB1721E92E}"/>
              </a:ext>
            </a:extLst>
          </p:cNvPr>
          <p:cNvSpPr/>
          <p:nvPr/>
        </p:nvSpPr>
        <p:spPr>
          <a:xfrm>
            <a:off x="8841821" y="3486664"/>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參與社會運動</a:t>
            </a:r>
          </a:p>
          <a:p>
            <a:pPr marL="0" indent="0" algn="ctr">
              <a:lnSpc>
                <a:spcPts val="2900"/>
              </a:lnSpc>
              <a:buNone/>
            </a:pPr>
            <a:endPar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endParaRPr>
          </a:p>
        </p:txBody>
      </p:sp>
      <p:sp>
        <p:nvSpPr>
          <p:cNvPr id="20" name="文字方塊 19">
            <a:extLst>
              <a:ext uri="{FF2B5EF4-FFF2-40B4-BE49-F238E27FC236}">
                <a16:creationId xmlns:a16="http://schemas.microsoft.com/office/drawing/2014/main" xmlns="" id="{9A2D8637-34FC-18D5-3798-B389C0AAFE79}"/>
              </a:ext>
            </a:extLst>
          </p:cNvPr>
          <p:cNvSpPr txBox="1"/>
          <p:nvPr/>
        </p:nvSpPr>
        <p:spPr>
          <a:xfrm>
            <a:off x="8425759" y="3966296"/>
            <a:ext cx="2814536" cy="1015663"/>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臺灣民眾黨也積極參與農工運動，為爭取民眾的權益而努力。</a:t>
            </a:r>
          </a:p>
        </p:txBody>
      </p:sp>
      <p:sp>
        <p:nvSpPr>
          <p:cNvPr id="21" name="Google Shape;156;p9">
            <a:extLst>
              <a:ext uri="{FF2B5EF4-FFF2-40B4-BE49-F238E27FC236}">
                <a16:creationId xmlns:a16="http://schemas.microsoft.com/office/drawing/2014/main" xmlns="" id="{8B29C828-4E5E-FBDF-A66D-42F2B346908A}"/>
              </a:ext>
            </a:extLst>
          </p:cNvPr>
          <p:cNvSpPr txBox="1">
            <a:spLocks/>
          </p:cNvSpPr>
          <p:nvPr/>
        </p:nvSpPr>
        <p:spPr>
          <a:xfrm>
            <a:off x="888248" y="679059"/>
            <a:ext cx="2458067" cy="1089199"/>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3200" b="1" dirty="0">
                <a:latin typeface="Microsoft JhengHei"/>
                <a:ea typeface="Microsoft JhengHei"/>
                <a:cs typeface="Microsoft JhengHei"/>
                <a:sym typeface="Microsoft JhengHei"/>
              </a:rPr>
              <a:t>臺灣民眾黨</a:t>
            </a:r>
          </a:p>
        </p:txBody>
      </p:sp>
      <p:pic>
        <p:nvPicPr>
          <p:cNvPr id="22" name="圖片 21">
            <a:extLst>
              <a:ext uri="{FF2B5EF4-FFF2-40B4-BE49-F238E27FC236}">
                <a16:creationId xmlns:a16="http://schemas.microsoft.com/office/drawing/2014/main" xmlns="" id="{74D12089-8338-4F67-CA5E-1F2EB5E236A6}"/>
              </a:ext>
            </a:extLst>
          </p:cNvPr>
          <p:cNvPicPr>
            <a:picLocks noChangeAspect="1"/>
          </p:cNvPicPr>
          <p:nvPr/>
        </p:nvPicPr>
        <p:blipFill>
          <a:blip r:embed="rId4"/>
          <a:stretch>
            <a:fillRect/>
          </a:stretch>
        </p:blipFill>
        <p:spPr>
          <a:xfrm>
            <a:off x="12768874" y="4353505"/>
            <a:ext cx="1585777" cy="1706666"/>
          </a:xfrm>
          <a:prstGeom prst="rect">
            <a:avLst/>
          </a:prstGeom>
        </p:spPr>
      </p:pic>
      <p:pic>
        <p:nvPicPr>
          <p:cNvPr id="23" name="圖片 22" descr="一張含有 Rectangle, 黃色, 設計 的圖片&#10;&#10;AI 產生的內容可能不正確。">
            <a:extLst>
              <a:ext uri="{FF2B5EF4-FFF2-40B4-BE49-F238E27FC236}">
                <a16:creationId xmlns:a16="http://schemas.microsoft.com/office/drawing/2014/main" xmlns="" id="{121C72C8-0D2D-609F-CBEF-A6E775980D3D}"/>
              </a:ext>
            </a:extLst>
          </p:cNvPr>
          <p:cNvPicPr>
            <a:picLocks noChangeAspect="1"/>
          </p:cNvPicPr>
          <p:nvPr/>
        </p:nvPicPr>
        <p:blipFill>
          <a:blip r:embed="rId5"/>
          <a:stretch>
            <a:fillRect/>
          </a:stretch>
        </p:blipFill>
        <p:spPr>
          <a:xfrm>
            <a:off x="433778" y="5484525"/>
            <a:ext cx="1954799" cy="1151293"/>
          </a:xfrm>
          <a:prstGeom prst="rect">
            <a:avLst/>
          </a:prstGeom>
        </p:spPr>
      </p:pic>
      <p:pic>
        <p:nvPicPr>
          <p:cNvPr id="11" name="圖片 10">
            <a:extLst>
              <a:ext uri="{FF2B5EF4-FFF2-40B4-BE49-F238E27FC236}">
                <a16:creationId xmlns:a16="http://schemas.microsoft.com/office/drawing/2014/main" xmlns="" id="{DD506164-A9E9-6520-3AE0-EC8C1B4D0B97}"/>
              </a:ext>
            </a:extLst>
          </p:cNvPr>
          <p:cNvPicPr>
            <a:picLocks noChangeAspect="1"/>
          </p:cNvPicPr>
          <p:nvPr/>
        </p:nvPicPr>
        <p:blipFill>
          <a:blip r:embed="rId6"/>
          <a:stretch>
            <a:fillRect/>
          </a:stretch>
        </p:blipFill>
        <p:spPr>
          <a:xfrm rot="2684941">
            <a:off x="10331928" y="4989674"/>
            <a:ext cx="1435130" cy="1055242"/>
          </a:xfrm>
          <a:prstGeom prst="rect">
            <a:avLst/>
          </a:prstGeom>
        </p:spPr>
      </p:pic>
    </p:spTree>
    <p:extLst>
      <p:ext uri="{BB962C8B-B14F-4D97-AF65-F5344CB8AC3E}">
        <p14:creationId xmlns:p14="http://schemas.microsoft.com/office/powerpoint/2010/main" val="126256548"/>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9DD54ADB-FF31-B22C-688B-F7F03A6435F9}"/>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B0A80842-26F1-5E39-3A15-D84445352644}"/>
              </a:ext>
            </a:extLst>
          </p:cNvPr>
          <p:cNvSpPr txBox="1"/>
          <p:nvPr/>
        </p:nvSpPr>
        <p:spPr>
          <a:xfrm>
            <a:off x="3640070" y="2455222"/>
            <a:ext cx="7264028" cy="1278672"/>
          </a:xfrm>
          <a:custGeom>
            <a:avLst/>
            <a:gdLst>
              <a:gd name="connsiteX0" fmla="*/ 0 w 7264028"/>
              <a:gd name="connsiteY0" fmla="*/ 0 h 1278672"/>
              <a:gd name="connsiteX1" fmla="*/ 486131 w 7264028"/>
              <a:gd name="connsiteY1" fmla="*/ 0 h 1278672"/>
              <a:gd name="connsiteX2" fmla="*/ 826982 w 7264028"/>
              <a:gd name="connsiteY2" fmla="*/ 0 h 1278672"/>
              <a:gd name="connsiteX3" fmla="*/ 1531034 w 7264028"/>
              <a:gd name="connsiteY3" fmla="*/ 0 h 1278672"/>
              <a:gd name="connsiteX4" fmla="*/ 2017165 w 7264028"/>
              <a:gd name="connsiteY4" fmla="*/ 0 h 1278672"/>
              <a:gd name="connsiteX5" fmla="*/ 2503296 w 7264028"/>
              <a:gd name="connsiteY5" fmla="*/ 0 h 1278672"/>
              <a:gd name="connsiteX6" fmla="*/ 3207348 w 7264028"/>
              <a:gd name="connsiteY6" fmla="*/ 0 h 1278672"/>
              <a:gd name="connsiteX7" fmla="*/ 3620839 w 7264028"/>
              <a:gd name="connsiteY7" fmla="*/ 0 h 1278672"/>
              <a:gd name="connsiteX8" fmla="*/ 4324891 w 7264028"/>
              <a:gd name="connsiteY8" fmla="*/ 0 h 1278672"/>
              <a:gd name="connsiteX9" fmla="*/ 5028942 w 7264028"/>
              <a:gd name="connsiteY9" fmla="*/ 0 h 1278672"/>
              <a:gd name="connsiteX10" fmla="*/ 5587714 w 7264028"/>
              <a:gd name="connsiteY10" fmla="*/ 0 h 1278672"/>
              <a:gd name="connsiteX11" fmla="*/ 6291766 w 7264028"/>
              <a:gd name="connsiteY11" fmla="*/ 0 h 1278672"/>
              <a:gd name="connsiteX12" fmla="*/ 6777897 w 7264028"/>
              <a:gd name="connsiteY12" fmla="*/ 0 h 1278672"/>
              <a:gd name="connsiteX13" fmla="*/ 7264028 w 7264028"/>
              <a:gd name="connsiteY13" fmla="*/ 0 h 1278672"/>
              <a:gd name="connsiteX14" fmla="*/ 7264028 w 7264028"/>
              <a:gd name="connsiteY14" fmla="*/ 439011 h 1278672"/>
              <a:gd name="connsiteX15" fmla="*/ 7264028 w 7264028"/>
              <a:gd name="connsiteY15" fmla="*/ 865235 h 1278672"/>
              <a:gd name="connsiteX16" fmla="*/ 7264028 w 7264028"/>
              <a:gd name="connsiteY16" fmla="*/ 1278672 h 1278672"/>
              <a:gd name="connsiteX17" fmla="*/ 6632616 w 7264028"/>
              <a:gd name="connsiteY17" fmla="*/ 1278672 h 1278672"/>
              <a:gd name="connsiteX18" fmla="*/ 6073845 w 7264028"/>
              <a:gd name="connsiteY18" fmla="*/ 1278672 h 1278672"/>
              <a:gd name="connsiteX19" fmla="*/ 5732994 w 7264028"/>
              <a:gd name="connsiteY19" fmla="*/ 1278672 h 1278672"/>
              <a:gd name="connsiteX20" fmla="*/ 5319504 w 7264028"/>
              <a:gd name="connsiteY20" fmla="*/ 1278672 h 1278672"/>
              <a:gd name="connsiteX21" fmla="*/ 4615452 w 7264028"/>
              <a:gd name="connsiteY21" fmla="*/ 1278672 h 1278672"/>
              <a:gd name="connsiteX22" fmla="*/ 4056680 w 7264028"/>
              <a:gd name="connsiteY22" fmla="*/ 1278672 h 1278672"/>
              <a:gd name="connsiteX23" fmla="*/ 3643189 w 7264028"/>
              <a:gd name="connsiteY23" fmla="*/ 1278672 h 1278672"/>
              <a:gd name="connsiteX24" fmla="*/ 3084418 w 7264028"/>
              <a:gd name="connsiteY24" fmla="*/ 1278672 h 1278672"/>
              <a:gd name="connsiteX25" fmla="*/ 2743567 w 7264028"/>
              <a:gd name="connsiteY25" fmla="*/ 1278672 h 1278672"/>
              <a:gd name="connsiteX26" fmla="*/ 2402717 w 7264028"/>
              <a:gd name="connsiteY26" fmla="*/ 1278672 h 1278672"/>
              <a:gd name="connsiteX27" fmla="*/ 1843946 w 7264028"/>
              <a:gd name="connsiteY27" fmla="*/ 1278672 h 1278672"/>
              <a:gd name="connsiteX28" fmla="*/ 1430455 w 7264028"/>
              <a:gd name="connsiteY28" fmla="*/ 1278672 h 1278672"/>
              <a:gd name="connsiteX29" fmla="*/ 799043 w 7264028"/>
              <a:gd name="connsiteY29" fmla="*/ 1278672 h 1278672"/>
              <a:gd name="connsiteX30" fmla="*/ 0 w 7264028"/>
              <a:gd name="connsiteY30" fmla="*/ 1278672 h 1278672"/>
              <a:gd name="connsiteX31" fmla="*/ 0 w 7264028"/>
              <a:gd name="connsiteY31" fmla="*/ 839661 h 1278672"/>
              <a:gd name="connsiteX32" fmla="*/ 0 w 7264028"/>
              <a:gd name="connsiteY32" fmla="*/ 400651 h 1278672"/>
              <a:gd name="connsiteX33" fmla="*/ 0 w 7264028"/>
              <a:gd name="connsiteY33" fmla="*/ 0 h 127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264028" h="1278672" extrusionOk="0">
                <a:moveTo>
                  <a:pt x="0" y="0"/>
                </a:moveTo>
                <a:cubicBezTo>
                  <a:pt x="182105" y="-57986"/>
                  <a:pt x="345109" y="56067"/>
                  <a:pt x="486131" y="0"/>
                </a:cubicBezTo>
                <a:cubicBezTo>
                  <a:pt x="627153" y="-56067"/>
                  <a:pt x="693397" y="10325"/>
                  <a:pt x="826982" y="0"/>
                </a:cubicBezTo>
                <a:cubicBezTo>
                  <a:pt x="960567" y="-10325"/>
                  <a:pt x="1207708" y="49839"/>
                  <a:pt x="1531034" y="0"/>
                </a:cubicBezTo>
                <a:cubicBezTo>
                  <a:pt x="1854360" y="-49839"/>
                  <a:pt x="1805187" y="14376"/>
                  <a:pt x="2017165" y="0"/>
                </a:cubicBezTo>
                <a:cubicBezTo>
                  <a:pt x="2229143" y="-14376"/>
                  <a:pt x="2318130" y="25233"/>
                  <a:pt x="2503296" y="0"/>
                </a:cubicBezTo>
                <a:cubicBezTo>
                  <a:pt x="2688462" y="-25233"/>
                  <a:pt x="2875205" y="22489"/>
                  <a:pt x="3207348" y="0"/>
                </a:cubicBezTo>
                <a:cubicBezTo>
                  <a:pt x="3539491" y="-22489"/>
                  <a:pt x="3473683" y="8458"/>
                  <a:pt x="3620839" y="0"/>
                </a:cubicBezTo>
                <a:cubicBezTo>
                  <a:pt x="3767995" y="-8458"/>
                  <a:pt x="4032879" y="19799"/>
                  <a:pt x="4324891" y="0"/>
                </a:cubicBezTo>
                <a:cubicBezTo>
                  <a:pt x="4616903" y="-19799"/>
                  <a:pt x="4767345" y="974"/>
                  <a:pt x="5028942" y="0"/>
                </a:cubicBezTo>
                <a:cubicBezTo>
                  <a:pt x="5290539" y="-974"/>
                  <a:pt x="5366360" y="66493"/>
                  <a:pt x="5587714" y="0"/>
                </a:cubicBezTo>
                <a:cubicBezTo>
                  <a:pt x="5809068" y="-66493"/>
                  <a:pt x="6124904" y="57464"/>
                  <a:pt x="6291766" y="0"/>
                </a:cubicBezTo>
                <a:cubicBezTo>
                  <a:pt x="6458628" y="-57464"/>
                  <a:pt x="6639525" y="41227"/>
                  <a:pt x="6777897" y="0"/>
                </a:cubicBezTo>
                <a:cubicBezTo>
                  <a:pt x="6916269" y="-41227"/>
                  <a:pt x="7128484" y="17532"/>
                  <a:pt x="7264028" y="0"/>
                </a:cubicBezTo>
                <a:cubicBezTo>
                  <a:pt x="7290366" y="192090"/>
                  <a:pt x="7263475" y="270790"/>
                  <a:pt x="7264028" y="439011"/>
                </a:cubicBezTo>
                <a:cubicBezTo>
                  <a:pt x="7264581" y="607232"/>
                  <a:pt x="7223876" y="681825"/>
                  <a:pt x="7264028" y="865235"/>
                </a:cubicBezTo>
                <a:cubicBezTo>
                  <a:pt x="7304180" y="1048645"/>
                  <a:pt x="7247434" y="1140066"/>
                  <a:pt x="7264028" y="1278672"/>
                </a:cubicBezTo>
                <a:cubicBezTo>
                  <a:pt x="7031568" y="1308345"/>
                  <a:pt x="6834080" y="1240672"/>
                  <a:pt x="6632616" y="1278672"/>
                </a:cubicBezTo>
                <a:cubicBezTo>
                  <a:pt x="6431152" y="1316672"/>
                  <a:pt x="6272638" y="1245180"/>
                  <a:pt x="6073845" y="1278672"/>
                </a:cubicBezTo>
                <a:cubicBezTo>
                  <a:pt x="5875052" y="1312164"/>
                  <a:pt x="5847429" y="1267585"/>
                  <a:pt x="5732994" y="1278672"/>
                </a:cubicBezTo>
                <a:cubicBezTo>
                  <a:pt x="5618559" y="1289759"/>
                  <a:pt x="5501560" y="1272921"/>
                  <a:pt x="5319504" y="1278672"/>
                </a:cubicBezTo>
                <a:cubicBezTo>
                  <a:pt x="5137448" y="1284423"/>
                  <a:pt x="4959575" y="1256699"/>
                  <a:pt x="4615452" y="1278672"/>
                </a:cubicBezTo>
                <a:cubicBezTo>
                  <a:pt x="4271329" y="1300645"/>
                  <a:pt x="4280997" y="1219825"/>
                  <a:pt x="4056680" y="1278672"/>
                </a:cubicBezTo>
                <a:cubicBezTo>
                  <a:pt x="3832363" y="1337519"/>
                  <a:pt x="3738202" y="1231163"/>
                  <a:pt x="3643189" y="1278672"/>
                </a:cubicBezTo>
                <a:cubicBezTo>
                  <a:pt x="3548176" y="1326181"/>
                  <a:pt x="3241231" y="1254226"/>
                  <a:pt x="3084418" y="1278672"/>
                </a:cubicBezTo>
                <a:cubicBezTo>
                  <a:pt x="2927605" y="1303118"/>
                  <a:pt x="2841035" y="1246265"/>
                  <a:pt x="2743567" y="1278672"/>
                </a:cubicBezTo>
                <a:cubicBezTo>
                  <a:pt x="2646099" y="1311079"/>
                  <a:pt x="2545565" y="1277712"/>
                  <a:pt x="2402717" y="1278672"/>
                </a:cubicBezTo>
                <a:cubicBezTo>
                  <a:pt x="2259869" y="1279632"/>
                  <a:pt x="2025216" y="1215062"/>
                  <a:pt x="1843946" y="1278672"/>
                </a:cubicBezTo>
                <a:cubicBezTo>
                  <a:pt x="1662676" y="1342282"/>
                  <a:pt x="1604385" y="1233185"/>
                  <a:pt x="1430455" y="1278672"/>
                </a:cubicBezTo>
                <a:cubicBezTo>
                  <a:pt x="1256525" y="1324159"/>
                  <a:pt x="991800" y="1218401"/>
                  <a:pt x="799043" y="1278672"/>
                </a:cubicBezTo>
                <a:cubicBezTo>
                  <a:pt x="606286" y="1338943"/>
                  <a:pt x="225591" y="1261690"/>
                  <a:pt x="0" y="1278672"/>
                </a:cubicBezTo>
                <a:cubicBezTo>
                  <a:pt x="-47682" y="1190287"/>
                  <a:pt x="13198" y="1046124"/>
                  <a:pt x="0" y="839661"/>
                </a:cubicBezTo>
                <a:cubicBezTo>
                  <a:pt x="-13198" y="633198"/>
                  <a:pt x="52631" y="597144"/>
                  <a:pt x="0" y="400651"/>
                </a:cubicBezTo>
                <a:cubicBezTo>
                  <a:pt x="-52631" y="204158"/>
                  <a:pt x="45669" y="174377"/>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6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主張地方自治</a:t>
            </a:r>
            <a:endParaRPr lang="en-US" altLang="zh-TW" sz="2000" b="1" dirty="0">
              <a:solidFill>
                <a:srgbClr val="333333"/>
              </a:solidFill>
              <a:latin typeface="Microsoft JhengHei"/>
              <a:ea typeface="Microsoft JhengHei"/>
              <a:cs typeface="Microsoft JhengHei"/>
              <a:sym typeface="Microsoft JhengHei"/>
            </a:endParaRPr>
          </a:p>
          <a:p>
            <a:pPr lvl="0">
              <a:lnSpc>
                <a:spcPts val="2680"/>
              </a:lnSpc>
              <a:buClr>
                <a:srgbClr val="333333"/>
              </a:buClr>
              <a:buSzPct val="95000"/>
            </a:pPr>
            <a:r>
              <a:rPr lang="en-US" altLang="zh-TW" sz="2000" dirty="0">
                <a:solidFill>
                  <a:srgbClr val="333333"/>
                </a:solidFill>
                <a:latin typeface="Microsoft JhengHei"/>
                <a:ea typeface="Microsoft JhengHei"/>
                <a:cs typeface="Microsoft JhengHei"/>
                <a:sym typeface="Microsoft JhengHei"/>
              </a:rPr>
              <a:t>1930</a:t>
            </a:r>
            <a:r>
              <a:rPr lang="zh-TW" altLang="en-US" sz="2000" dirty="0">
                <a:solidFill>
                  <a:srgbClr val="333333"/>
                </a:solidFill>
                <a:latin typeface="Microsoft JhengHei"/>
                <a:ea typeface="Microsoft JhengHei"/>
                <a:cs typeface="Microsoft JhengHei"/>
                <a:sym typeface="Microsoft JhengHei"/>
              </a:rPr>
              <a:t>年，林獻堂等知識分子成立了「臺灣地方自治聯盟」，呼籲實施地方自治，給予臺灣人更多管理地方事務的權力。</a:t>
            </a:r>
            <a:endParaRPr lang="en-US" altLang="zh-TW" sz="2000" dirty="0">
              <a:solidFill>
                <a:srgbClr val="333333"/>
              </a:solidFill>
              <a:latin typeface="Microsoft JhengHei"/>
              <a:ea typeface="Microsoft JhengHei"/>
              <a:cs typeface="Microsoft JhengHei"/>
              <a:sym typeface="Microsoft JhengHei"/>
            </a:endParaRPr>
          </a:p>
        </p:txBody>
      </p:sp>
      <p:sp>
        <p:nvSpPr>
          <p:cNvPr id="2" name="Google Shape;102;p3">
            <a:extLst>
              <a:ext uri="{FF2B5EF4-FFF2-40B4-BE49-F238E27FC236}">
                <a16:creationId xmlns:a16="http://schemas.microsoft.com/office/drawing/2014/main" xmlns="" id="{564202E1-D4B7-68B0-EF13-686002F741C1}"/>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臺灣地方自治聯盟</a:t>
            </a:r>
          </a:p>
        </p:txBody>
      </p:sp>
      <p:grpSp>
        <p:nvGrpSpPr>
          <p:cNvPr id="7" name="群組 6">
            <a:extLst>
              <a:ext uri="{FF2B5EF4-FFF2-40B4-BE49-F238E27FC236}">
                <a16:creationId xmlns:a16="http://schemas.microsoft.com/office/drawing/2014/main" xmlns="" id="{707C642B-C850-9370-19EC-3EE02FC256C0}"/>
              </a:ext>
            </a:extLst>
          </p:cNvPr>
          <p:cNvGrpSpPr/>
          <p:nvPr/>
        </p:nvGrpSpPr>
        <p:grpSpPr>
          <a:xfrm>
            <a:off x="2065423" y="2463697"/>
            <a:ext cx="1666181" cy="3774543"/>
            <a:chOff x="1636132" y="2463697"/>
            <a:chExt cx="1666181" cy="3774543"/>
          </a:xfrm>
        </p:grpSpPr>
        <p:pic>
          <p:nvPicPr>
            <p:cNvPr id="6" name="圖片 5" descr="一張含有 圖形, 設計 的圖片&#10;&#10;AI 產生的內容可能不正確。">
              <a:extLst>
                <a:ext uri="{FF2B5EF4-FFF2-40B4-BE49-F238E27FC236}">
                  <a16:creationId xmlns:a16="http://schemas.microsoft.com/office/drawing/2014/main" xmlns="" id="{AF3F0E1A-8EDB-E7A5-174C-3D968A3A875E}"/>
                </a:ext>
              </a:extLst>
            </p:cNvPr>
            <p:cNvPicPr>
              <a:picLocks noChangeAspect="1"/>
            </p:cNvPicPr>
            <p:nvPr/>
          </p:nvPicPr>
          <p:blipFill>
            <a:blip r:embed="rId3"/>
            <a:stretch>
              <a:fillRect/>
            </a:stretch>
          </p:blipFill>
          <p:spPr>
            <a:xfrm>
              <a:off x="1636132" y="2463697"/>
              <a:ext cx="1666181" cy="1365064"/>
            </a:xfrm>
            <a:prstGeom prst="rect">
              <a:avLst/>
            </a:prstGeom>
          </p:spPr>
        </p:pic>
        <p:pic>
          <p:nvPicPr>
            <p:cNvPr id="10" name="圖片 9" descr="一張含有 圖形, 設計, 圖解 的圖片&#10;&#10;AI 產生的內容可能不正確。">
              <a:extLst>
                <a:ext uri="{FF2B5EF4-FFF2-40B4-BE49-F238E27FC236}">
                  <a16:creationId xmlns:a16="http://schemas.microsoft.com/office/drawing/2014/main" xmlns="" id="{1004D2D3-DB08-FC29-95DF-7E51054A6B19}"/>
                </a:ext>
              </a:extLst>
            </p:cNvPr>
            <p:cNvPicPr>
              <a:picLocks noChangeAspect="1"/>
            </p:cNvPicPr>
            <p:nvPr/>
          </p:nvPicPr>
          <p:blipFill>
            <a:blip r:embed="rId4"/>
            <a:stretch>
              <a:fillRect/>
            </a:stretch>
          </p:blipFill>
          <p:spPr>
            <a:xfrm>
              <a:off x="1636132" y="3664199"/>
              <a:ext cx="1666181" cy="1365064"/>
            </a:xfrm>
            <a:prstGeom prst="rect">
              <a:avLst/>
            </a:prstGeom>
          </p:spPr>
        </p:pic>
        <p:pic>
          <p:nvPicPr>
            <p:cNvPr id="12" name="圖片 11" descr="一張含有 圖形, 卡通, 美工圖案, 設計 的圖片&#10;&#10;AI 產生的內容可能不正確。">
              <a:extLst>
                <a:ext uri="{FF2B5EF4-FFF2-40B4-BE49-F238E27FC236}">
                  <a16:creationId xmlns:a16="http://schemas.microsoft.com/office/drawing/2014/main" xmlns="" id="{2DC34CDF-CC35-9354-6103-9F309E9BA0A0}"/>
                </a:ext>
              </a:extLst>
            </p:cNvPr>
            <p:cNvPicPr>
              <a:picLocks noChangeAspect="1"/>
            </p:cNvPicPr>
            <p:nvPr/>
          </p:nvPicPr>
          <p:blipFill>
            <a:blip r:embed="rId5"/>
            <a:stretch>
              <a:fillRect/>
            </a:stretch>
          </p:blipFill>
          <p:spPr>
            <a:xfrm>
              <a:off x="1636132" y="4873176"/>
              <a:ext cx="1666181" cy="1365064"/>
            </a:xfrm>
            <a:prstGeom prst="rect">
              <a:avLst/>
            </a:prstGeom>
          </p:spPr>
        </p:pic>
      </p:grpSp>
      <p:sp>
        <p:nvSpPr>
          <p:cNvPr id="4" name="Google Shape;138;p7">
            <a:extLst>
              <a:ext uri="{FF2B5EF4-FFF2-40B4-BE49-F238E27FC236}">
                <a16:creationId xmlns:a16="http://schemas.microsoft.com/office/drawing/2014/main" xmlns="" id="{27F4E384-8754-D42A-3B99-CA8CB9360E8C}"/>
              </a:ext>
            </a:extLst>
          </p:cNvPr>
          <p:cNvSpPr txBox="1"/>
          <p:nvPr/>
        </p:nvSpPr>
        <p:spPr>
          <a:xfrm>
            <a:off x="3640070" y="3648403"/>
            <a:ext cx="7264028" cy="1241389"/>
          </a:xfrm>
          <a:custGeom>
            <a:avLst/>
            <a:gdLst>
              <a:gd name="connsiteX0" fmla="*/ 0 w 7264028"/>
              <a:gd name="connsiteY0" fmla="*/ 0 h 1241389"/>
              <a:gd name="connsiteX1" fmla="*/ 486131 w 7264028"/>
              <a:gd name="connsiteY1" fmla="*/ 0 h 1241389"/>
              <a:gd name="connsiteX2" fmla="*/ 826982 w 7264028"/>
              <a:gd name="connsiteY2" fmla="*/ 0 h 1241389"/>
              <a:gd name="connsiteX3" fmla="*/ 1531034 w 7264028"/>
              <a:gd name="connsiteY3" fmla="*/ 0 h 1241389"/>
              <a:gd name="connsiteX4" fmla="*/ 2017165 w 7264028"/>
              <a:gd name="connsiteY4" fmla="*/ 0 h 1241389"/>
              <a:gd name="connsiteX5" fmla="*/ 2503296 w 7264028"/>
              <a:gd name="connsiteY5" fmla="*/ 0 h 1241389"/>
              <a:gd name="connsiteX6" fmla="*/ 3207348 w 7264028"/>
              <a:gd name="connsiteY6" fmla="*/ 0 h 1241389"/>
              <a:gd name="connsiteX7" fmla="*/ 3620839 w 7264028"/>
              <a:gd name="connsiteY7" fmla="*/ 0 h 1241389"/>
              <a:gd name="connsiteX8" fmla="*/ 4324891 w 7264028"/>
              <a:gd name="connsiteY8" fmla="*/ 0 h 1241389"/>
              <a:gd name="connsiteX9" fmla="*/ 5028942 w 7264028"/>
              <a:gd name="connsiteY9" fmla="*/ 0 h 1241389"/>
              <a:gd name="connsiteX10" fmla="*/ 5587714 w 7264028"/>
              <a:gd name="connsiteY10" fmla="*/ 0 h 1241389"/>
              <a:gd name="connsiteX11" fmla="*/ 6291766 w 7264028"/>
              <a:gd name="connsiteY11" fmla="*/ 0 h 1241389"/>
              <a:gd name="connsiteX12" fmla="*/ 6777897 w 7264028"/>
              <a:gd name="connsiteY12" fmla="*/ 0 h 1241389"/>
              <a:gd name="connsiteX13" fmla="*/ 7264028 w 7264028"/>
              <a:gd name="connsiteY13" fmla="*/ 0 h 1241389"/>
              <a:gd name="connsiteX14" fmla="*/ 7264028 w 7264028"/>
              <a:gd name="connsiteY14" fmla="*/ 426210 h 1241389"/>
              <a:gd name="connsiteX15" fmla="*/ 7264028 w 7264028"/>
              <a:gd name="connsiteY15" fmla="*/ 840007 h 1241389"/>
              <a:gd name="connsiteX16" fmla="*/ 7264028 w 7264028"/>
              <a:gd name="connsiteY16" fmla="*/ 1241389 h 1241389"/>
              <a:gd name="connsiteX17" fmla="*/ 6632616 w 7264028"/>
              <a:gd name="connsiteY17" fmla="*/ 1241389 h 1241389"/>
              <a:gd name="connsiteX18" fmla="*/ 6073845 w 7264028"/>
              <a:gd name="connsiteY18" fmla="*/ 1241389 h 1241389"/>
              <a:gd name="connsiteX19" fmla="*/ 5732994 w 7264028"/>
              <a:gd name="connsiteY19" fmla="*/ 1241389 h 1241389"/>
              <a:gd name="connsiteX20" fmla="*/ 5319504 w 7264028"/>
              <a:gd name="connsiteY20" fmla="*/ 1241389 h 1241389"/>
              <a:gd name="connsiteX21" fmla="*/ 4615452 w 7264028"/>
              <a:gd name="connsiteY21" fmla="*/ 1241389 h 1241389"/>
              <a:gd name="connsiteX22" fmla="*/ 4056680 w 7264028"/>
              <a:gd name="connsiteY22" fmla="*/ 1241389 h 1241389"/>
              <a:gd name="connsiteX23" fmla="*/ 3643189 w 7264028"/>
              <a:gd name="connsiteY23" fmla="*/ 1241389 h 1241389"/>
              <a:gd name="connsiteX24" fmla="*/ 3084418 w 7264028"/>
              <a:gd name="connsiteY24" fmla="*/ 1241389 h 1241389"/>
              <a:gd name="connsiteX25" fmla="*/ 2743567 w 7264028"/>
              <a:gd name="connsiteY25" fmla="*/ 1241389 h 1241389"/>
              <a:gd name="connsiteX26" fmla="*/ 2402717 w 7264028"/>
              <a:gd name="connsiteY26" fmla="*/ 1241389 h 1241389"/>
              <a:gd name="connsiteX27" fmla="*/ 1843946 w 7264028"/>
              <a:gd name="connsiteY27" fmla="*/ 1241389 h 1241389"/>
              <a:gd name="connsiteX28" fmla="*/ 1430455 w 7264028"/>
              <a:gd name="connsiteY28" fmla="*/ 1241389 h 1241389"/>
              <a:gd name="connsiteX29" fmla="*/ 799043 w 7264028"/>
              <a:gd name="connsiteY29" fmla="*/ 1241389 h 1241389"/>
              <a:gd name="connsiteX30" fmla="*/ 0 w 7264028"/>
              <a:gd name="connsiteY30" fmla="*/ 1241389 h 1241389"/>
              <a:gd name="connsiteX31" fmla="*/ 0 w 7264028"/>
              <a:gd name="connsiteY31" fmla="*/ 815179 h 1241389"/>
              <a:gd name="connsiteX32" fmla="*/ 0 w 7264028"/>
              <a:gd name="connsiteY32" fmla="*/ 388969 h 1241389"/>
              <a:gd name="connsiteX33" fmla="*/ 0 w 7264028"/>
              <a:gd name="connsiteY33" fmla="*/ 0 h 124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264028" h="1241389" extrusionOk="0">
                <a:moveTo>
                  <a:pt x="0" y="0"/>
                </a:moveTo>
                <a:cubicBezTo>
                  <a:pt x="182105" y="-57986"/>
                  <a:pt x="345109" y="56067"/>
                  <a:pt x="486131" y="0"/>
                </a:cubicBezTo>
                <a:cubicBezTo>
                  <a:pt x="627153" y="-56067"/>
                  <a:pt x="693397" y="10325"/>
                  <a:pt x="826982" y="0"/>
                </a:cubicBezTo>
                <a:cubicBezTo>
                  <a:pt x="960567" y="-10325"/>
                  <a:pt x="1207708" y="49839"/>
                  <a:pt x="1531034" y="0"/>
                </a:cubicBezTo>
                <a:cubicBezTo>
                  <a:pt x="1854360" y="-49839"/>
                  <a:pt x="1805187" y="14376"/>
                  <a:pt x="2017165" y="0"/>
                </a:cubicBezTo>
                <a:cubicBezTo>
                  <a:pt x="2229143" y="-14376"/>
                  <a:pt x="2318130" y="25233"/>
                  <a:pt x="2503296" y="0"/>
                </a:cubicBezTo>
                <a:cubicBezTo>
                  <a:pt x="2688462" y="-25233"/>
                  <a:pt x="2875205" y="22489"/>
                  <a:pt x="3207348" y="0"/>
                </a:cubicBezTo>
                <a:cubicBezTo>
                  <a:pt x="3539491" y="-22489"/>
                  <a:pt x="3473683" y="8458"/>
                  <a:pt x="3620839" y="0"/>
                </a:cubicBezTo>
                <a:cubicBezTo>
                  <a:pt x="3767995" y="-8458"/>
                  <a:pt x="4032879" y="19799"/>
                  <a:pt x="4324891" y="0"/>
                </a:cubicBezTo>
                <a:cubicBezTo>
                  <a:pt x="4616903" y="-19799"/>
                  <a:pt x="4767345" y="974"/>
                  <a:pt x="5028942" y="0"/>
                </a:cubicBezTo>
                <a:cubicBezTo>
                  <a:pt x="5290539" y="-974"/>
                  <a:pt x="5366360" y="66493"/>
                  <a:pt x="5587714" y="0"/>
                </a:cubicBezTo>
                <a:cubicBezTo>
                  <a:pt x="5809068" y="-66493"/>
                  <a:pt x="6124904" y="57464"/>
                  <a:pt x="6291766" y="0"/>
                </a:cubicBezTo>
                <a:cubicBezTo>
                  <a:pt x="6458628" y="-57464"/>
                  <a:pt x="6639525" y="41227"/>
                  <a:pt x="6777897" y="0"/>
                </a:cubicBezTo>
                <a:cubicBezTo>
                  <a:pt x="6916269" y="-41227"/>
                  <a:pt x="7128484" y="17532"/>
                  <a:pt x="7264028" y="0"/>
                </a:cubicBezTo>
                <a:cubicBezTo>
                  <a:pt x="7275396" y="178299"/>
                  <a:pt x="7242742" y="244813"/>
                  <a:pt x="7264028" y="426210"/>
                </a:cubicBezTo>
                <a:cubicBezTo>
                  <a:pt x="7285314" y="607607"/>
                  <a:pt x="7220429" y="682963"/>
                  <a:pt x="7264028" y="840007"/>
                </a:cubicBezTo>
                <a:cubicBezTo>
                  <a:pt x="7307627" y="997051"/>
                  <a:pt x="7226635" y="1084477"/>
                  <a:pt x="7264028" y="1241389"/>
                </a:cubicBezTo>
                <a:cubicBezTo>
                  <a:pt x="7031568" y="1271062"/>
                  <a:pt x="6834080" y="1203389"/>
                  <a:pt x="6632616" y="1241389"/>
                </a:cubicBezTo>
                <a:cubicBezTo>
                  <a:pt x="6431152" y="1279389"/>
                  <a:pt x="6272638" y="1207897"/>
                  <a:pt x="6073845" y="1241389"/>
                </a:cubicBezTo>
                <a:cubicBezTo>
                  <a:pt x="5875052" y="1274881"/>
                  <a:pt x="5847429" y="1230302"/>
                  <a:pt x="5732994" y="1241389"/>
                </a:cubicBezTo>
                <a:cubicBezTo>
                  <a:pt x="5618559" y="1252476"/>
                  <a:pt x="5501560" y="1235638"/>
                  <a:pt x="5319504" y="1241389"/>
                </a:cubicBezTo>
                <a:cubicBezTo>
                  <a:pt x="5137448" y="1247140"/>
                  <a:pt x="4959575" y="1219416"/>
                  <a:pt x="4615452" y="1241389"/>
                </a:cubicBezTo>
                <a:cubicBezTo>
                  <a:pt x="4271329" y="1263362"/>
                  <a:pt x="4280997" y="1182542"/>
                  <a:pt x="4056680" y="1241389"/>
                </a:cubicBezTo>
                <a:cubicBezTo>
                  <a:pt x="3832363" y="1300236"/>
                  <a:pt x="3738202" y="1193880"/>
                  <a:pt x="3643189" y="1241389"/>
                </a:cubicBezTo>
                <a:cubicBezTo>
                  <a:pt x="3548176" y="1288898"/>
                  <a:pt x="3241231" y="1216943"/>
                  <a:pt x="3084418" y="1241389"/>
                </a:cubicBezTo>
                <a:cubicBezTo>
                  <a:pt x="2927605" y="1265835"/>
                  <a:pt x="2841035" y="1208982"/>
                  <a:pt x="2743567" y="1241389"/>
                </a:cubicBezTo>
                <a:cubicBezTo>
                  <a:pt x="2646099" y="1273796"/>
                  <a:pt x="2545565" y="1240429"/>
                  <a:pt x="2402717" y="1241389"/>
                </a:cubicBezTo>
                <a:cubicBezTo>
                  <a:pt x="2259869" y="1242349"/>
                  <a:pt x="2025216" y="1177779"/>
                  <a:pt x="1843946" y="1241389"/>
                </a:cubicBezTo>
                <a:cubicBezTo>
                  <a:pt x="1662676" y="1304999"/>
                  <a:pt x="1604385" y="1195902"/>
                  <a:pt x="1430455" y="1241389"/>
                </a:cubicBezTo>
                <a:cubicBezTo>
                  <a:pt x="1256525" y="1286876"/>
                  <a:pt x="991800" y="1181118"/>
                  <a:pt x="799043" y="1241389"/>
                </a:cubicBezTo>
                <a:cubicBezTo>
                  <a:pt x="606286" y="1301660"/>
                  <a:pt x="225591" y="1224407"/>
                  <a:pt x="0" y="1241389"/>
                </a:cubicBezTo>
                <a:cubicBezTo>
                  <a:pt x="-16978" y="1138068"/>
                  <a:pt x="24463" y="925702"/>
                  <a:pt x="0" y="815179"/>
                </a:cubicBezTo>
                <a:cubicBezTo>
                  <a:pt x="-24463" y="704656"/>
                  <a:pt x="4827" y="527774"/>
                  <a:pt x="0" y="388969"/>
                </a:cubicBezTo>
                <a:cubicBezTo>
                  <a:pt x="-4827" y="250164"/>
                  <a:pt x="29872" y="120281"/>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6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開啟投票權</a:t>
            </a:r>
            <a:endParaRPr lang="en-US" altLang="zh-TW" sz="2000" b="1" dirty="0">
              <a:solidFill>
                <a:srgbClr val="333333"/>
              </a:solidFill>
              <a:latin typeface="Microsoft JhengHei"/>
              <a:ea typeface="Microsoft JhengHei"/>
              <a:cs typeface="Microsoft JhengHei"/>
              <a:sym typeface="Microsoft JhengHei"/>
            </a:endParaRPr>
          </a:p>
          <a:p>
            <a:pPr lvl="0">
              <a:lnSpc>
                <a:spcPts val="2680"/>
              </a:lnSpc>
              <a:buClr>
                <a:srgbClr val="333333"/>
              </a:buClr>
              <a:buSzPct val="95000"/>
            </a:pPr>
            <a:r>
              <a:rPr lang="en-US" altLang="zh-TW" sz="2000" dirty="0">
                <a:solidFill>
                  <a:srgbClr val="333333"/>
                </a:solidFill>
                <a:latin typeface="Microsoft JhengHei"/>
                <a:ea typeface="Microsoft JhengHei"/>
                <a:cs typeface="Microsoft JhengHei"/>
                <a:sym typeface="Microsoft JhengHei"/>
              </a:rPr>
              <a:t>1935</a:t>
            </a:r>
            <a:r>
              <a:rPr lang="zh-TW" altLang="en-US" sz="2000" dirty="0">
                <a:solidFill>
                  <a:srgbClr val="333333"/>
                </a:solidFill>
                <a:latin typeface="Microsoft JhengHei"/>
                <a:ea typeface="Microsoft JhengHei"/>
                <a:cs typeface="Microsoft JhengHei"/>
                <a:sym typeface="Microsoft JhengHei"/>
              </a:rPr>
              <a:t>年，總督府舉辦地方議員選舉</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這是臺灣史上民眾第一次行使投票權</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標誌著有限度的地方自治。</a:t>
            </a:r>
            <a:endParaRPr lang="en-US" altLang="zh-TW" sz="2000" dirty="0">
              <a:solidFill>
                <a:srgbClr val="333333"/>
              </a:solidFill>
              <a:latin typeface="Microsoft JhengHei"/>
              <a:ea typeface="Microsoft JhengHei"/>
              <a:cs typeface="Microsoft JhengHei"/>
              <a:sym typeface="Microsoft JhengHei"/>
            </a:endParaRPr>
          </a:p>
        </p:txBody>
      </p:sp>
      <p:sp>
        <p:nvSpPr>
          <p:cNvPr id="5" name="Google Shape;138;p7">
            <a:extLst>
              <a:ext uri="{FF2B5EF4-FFF2-40B4-BE49-F238E27FC236}">
                <a16:creationId xmlns:a16="http://schemas.microsoft.com/office/drawing/2014/main" xmlns="" id="{8D4F3CE2-9D86-CA44-2568-332258332B98}"/>
              </a:ext>
            </a:extLst>
          </p:cNvPr>
          <p:cNvSpPr txBox="1"/>
          <p:nvPr/>
        </p:nvSpPr>
        <p:spPr>
          <a:xfrm>
            <a:off x="3640070" y="4863885"/>
            <a:ext cx="7264028" cy="1241389"/>
          </a:xfrm>
          <a:custGeom>
            <a:avLst/>
            <a:gdLst>
              <a:gd name="connsiteX0" fmla="*/ 0 w 7264028"/>
              <a:gd name="connsiteY0" fmla="*/ 0 h 1241389"/>
              <a:gd name="connsiteX1" fmla="*/ 486131 w 7264028"/>
              <a:gd name="connsiteY1" fmla="*/ 0 h 1241389"/>
              <a:gd name="connsiteX2" fmla="*/ 826982 w 7264028"/>
              <a:gd name="connsiteY2" fmla="*/ 0 h 1241389"/>
              <a:gd name="connsiteX3" fmla="*/ 1531034 w 7264028"/>
              <a:gd name="connsiteY3" fmla="*/ 0 h 1241389"/>
              <a:gd name="connsiteX4" fmla="*/ 2017165 w 7264028"/>
              <a:gd name="connsiteY4" fmla="*/ 0 h 1241389"/>
              <a:gd name="connsiteX5" fmla="*/ 2503296 w 7264028"/>
              <a:gd name="connsiteY5" fmla="*/ 0 h 1241389"/>
              <a:gd name="connsiteX6" fmla="*/ 3207348 w 7264028"/>
              <a:gd name="connsiteY6" fmla="*/ 0 h 1241389"/>
              <a:gd name="connsiteX7" fmla="*/ 3620839 w 7264028"/>
              <a:gd name="connsiteY7" fmla="*/ 0 h 1241389"/>
              <a:gd name="connsiteX8" fmla="*/ 4324891 w 7264028"/>
              <a:gd name="connsiteY8" fmla="*/ 0 h 1241389"/>
              <a:gd name="connsiteX9" fmla="*/ 5028942 w 7264028"/>
              <a:gd name="connsiteY9" fmla="*/ 0 h 1241389"/>
              <a:gd name="connsiteX10" fmla="*/ 5587714 w 7264028"/>
              <a:gd name="connsiteY10" fmla="*/ 0 h 1241389"/>
              <a:gd name="connsiteX11" fmla="*/ 6291766 w 7264028"/>
              <a:gd name="connsiteY11" fmla="*/ 0 h 1241389"/>
              <a:gd name="connsiteX12" fmla="*/ 6777897 w 7264028"/>
              <a:gd name="connsiteY12" fmla="*/ 0 h 1241389"/>
              <a:gd name="connsiteX13" fmla="*/ 7264028 w 7264028"/>
              <a:gd name="connsiteY13" fmla="*/ 0 h 1241389"/>
              <a:gd name="connsiteX14" fmla="*/ 7264028 w 7264028"/>
              <a:gd name="connsiteY14" fmla="*/ 426210 h 1241389"/>
              <a:gd name="connsiteX15" fmla="*/ 7264028 w 7264028"/>
              <a:gd name="connsiteY15" fmla="*/ 840007 h 1241389"/>
              <a:gd name="connsiteX16" fmla="*/ 7264028 w 7264028"/>
              <a:gd name="connsiteY16" fmla="*/ 1241389 h 1241389"/>
              <a:gd name="connsiteX17" fmla="*/ 6632616 w 7264028"/>
              <a:gd name="connsiteY17" fmla="*/ 1241389 h 1241389"/>
              <a:gd name="connsiteX18" fmla="*/ 6073845 w 7264028"/>
              <a:gd name="connsiteY18" fmla="*/ 1241389 h 1241389"/>
              <a:gd name="connsiteX19" fmla="*/ 5732994 w 7264028"/>
              <a:gd name="connsiteY19" fmla="*/ 1241389 h 1241389"/>
              <a:gd name="connsiteX20" fmla="*/ 5319504 w 7264028"/>
              <a:gd name="connsiteY20" fmla="*/ 1241389 h 1241389"/>
              <a:gd name="connsiteX21" fmla="*/ 4615452 w 7264028"/>
              <a:gd name="connsiteY21" fmla="*/ 1241389 h 1241389"/>
              <a:gd name="connsiteX22" fmla="*/ 4056680 w 7264028"/>
              <a:gd name="connsiteY22" fmla="*/ 1241389 h 1241389"/>
              <a:gd name="connsiteX23" fmla="*/ 3643189 w 7264028"/>
              <a:gd name="connsiteY23" fmla="*/ 1241389 h 1241389"/>
              <a:gd name="connsiteX24" fmla="*/ 3084418 w 7264028"/>
              <a:gd name="connsiteY24" fmla="*/ 1241389 h 1241389"/>
              <a:gd name="connsiteX25" fmla="*/ 2743567 w 7264028"/>
              <a:gd name="connsiteY25" fmla="*/ 1241389 h 1241389"/>
              <a:gd name="connsiteX26" fmla="*/ 2402717 w 7264028"/>
              <a:gd name="connsiteY26" fmla="*/ 1241389 h 1241389"/>
              <a:gd name="connsiteX27" fmla="*/ 1843946 w 7264028"/>
              <a:gd name="connsiteY27" fmla="*/ 1241389 h 1241389"/>
              <a:gd name="connsiteX28" fmla="*/ 1430455 w 7264028"/>
              <a:gd name="connsiteY28" fmla="*/ 1241389 h 1241389"/>
              <a:gd name="connsiteX29" fmla="*/ 799043 w 7264028"/>
              <a:gd name="connsiteY29" fmla="*/ 1241389 h 1241389"/>
              <a:gd name="connsiteX30" fmla="*/ 0 w 7264028"/>
              <a:gd name="connsiteY30" fmla="*/ 1241389 h 1241389"/>
              <a:gd name="connsiteX31" fmla="*/ 0 w 7264028"/>
              <a:gd name="connsiteY31" fmla="*/ 815179 h 1241389"/>
              <a:gd name="connsiteX32" fmla="*/ 0 w 7264028"/>
              <a:gd name="connsiteY32" fmla="*/ 388969 h 1241389"/>
              <a:gd name="connsiteX33" fmla="*/ 0 w 7264028"/>
              <a:gd name="connsiteY33" fmla="*/ 0 h 124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264028" h="1241389" extrusionOk="0">
                <a:moveTo>
                  <a:pt x="0" y="0"/>
                </a:moveTo>
                <a:cubicBezTo>
                  <a:pt x="182105" y="-57986"/>
                  <a:pt x="345109" y="56067"/>
                  <a:pt x="486131" y="0"/>
                </a:cubicBezTo>
                <a:cubicBezTo>
                  <a:pt x="627153" y="-56067"/>
                  <a:pt x="693397" y="10325"/>
                  <a:pt x="826982" y="0"/>
                </a:cubicBezTo>
                <a:cubicBezTo>
                  <a:pt x="960567" y="-10325"/>
                  <a:pt x="1207708" y="49839"/>
                  <a:pt x="1531034" y="0"/>
                </a:cubicBezTo>
                <a:cubicBezTo>
                  <a:pt x="1854360" y="-49839"/>
                  <a:pt x="1805187" y="14376"/>
                  <a:pt x="2017165" y="0"/>
                </a:cubicBezTo>
                <a:cubicBezTo>
                  <a:pt x="2229143" y="-14376"/>
                  <a:pt x="2318130" y="25233"/>
                  <a:pt x="2503296" y="0"/>
                </a:cubicBezTo>
                <a:cubicBezTo>
                  <a:pt x="2688462" y="-25233"/>
                  <a:pt x="2875205" y="22489"/>
                  <a:pt x="3207348" y="0"/>
                </a:cubicBezTo>
                <a:cubicBezTo>
                  <a:pt x="3539491" y="-22489"/>
                  <a:pt x="3473683" y="8458"/>
                  <a:pt x="3620839" y="0"/>
                </a:cubicBezTo>
                <a:cubicBezTo>
                  <a:pt x="3767995" y="-8458"/>
                  <a:pt x="4032879" y="19799"/>
                  <a:pt x="4324891" y="0"/>
                </a:cubicBezTo>
                <a:cubicBezTo>
                  <a:pt x="4616903" y="-19799"/>
                  <a:pt x="4767345" y="974"/>
                  <a:pt x="5028942" y="0"/>
                </a:cubicBezTo>
                <a:cubicBezTo>
                  <a:pt x="5290539" y="-974"/>
                  <a:pt x="5366360" y="66493"/>
                  <a:pt x="5587714" y="0"/>
                </a:cubicBezTo>
                <a:cubicBezTo>
                  <a:pt x="5809068" y="-66493"/>
                  <a:pt x="6124904" y="57464"/>
                  <a:pt x="6291766" y="0"/>
                </a:cubicBezTo>
                <a:cubicBezTo>
                  <a:pt x="6458628" y="-57464"/>
                  <a:pt x="6639525" y="41227"/>
                  <a:pt x="6777897" y="0"/>
                </a:cubicBezTo>
                <a:cubicBezTo>
                  <a:pt x="6916269" y="-41227"/>
                  <a:pt x="7128484" y="17532"/>
                  <a:pt x="7264028" y="0"/>
                </a:cubicBezTo>
                <a:cubicBezTo>
                  <a:pt x="7275396" y="178299"/>
                  <a:pt x="7242742" y="244813"/>
                  <a:pt x="7264028" y="426210"/>
                </a:cubicBezTo>
                <a:cubicBezTo>
                  <a:pt x="7285314" y="607607"/>
                  <a:pt x="7220429" y="682963"/>
                  <a:pt x="7264028" y="840007"/>
                </a:cubicBezTo>
                <a:cubicBezTo>
                  <a:pt x="7307627" y="997051"/>
                  <a:pt x="7226635" y="1084477"/>
                  <a:pt x="7264028" y="1241389"/>
                </a:cubicBezTo>
                <a:cubicBezTo>
                  <a:pt x="7031568" y="1271062"/>
                  <a:pt x="6834080" y="1203389"/>
                  <a:pt x="6632616" y="1241389"/>
                </a:cubicBezTo>
                <a:cubicBezTo>
                  <a:pt x="6431152" y="1279389"/>
                  <a:pt x="6272638" y="1207897"/>
                  <a:pt x="6073845" y="1241389"/>
                </a:cubicBezTo>
                <a:cubicBezTo>
                  <a:pt x="5875052" y="1274881"/>
                  <a:pt x="5847429" y="1230302"/>
                  <a:pt x="5732994" y="1241389"/>
                </a:cubicBezTo>
                <a:cubicBezTo>
                  <a:pt x="5618559" y="1252476"/>
                  <a:pt x="5501560" y="1235638"/>
                  <a:pt x="5319504" y="1241389"/>
                </a:cubicBezTo>
                <a:cubicBezTo>
                  <a:pt x="5137448" y="1247140"/>
                  <a:pt x="4959575" y="1219416"/>
                  <a:pt x="4615452" y="1241389"/>
                </a:cubicBezTo>
                <a:cubicBezTo>
                  <a:pt x="4271329" y="1263362"/>
                  <a:pt x="4280997" y="1182542"/>
                  <a:pt x="4056680" y="1241389"/>
                </a:cubicBezTo>
                <a:cubicBezTo>
                  <a:pt x="3832363" y="1300236"/>
                  <a:pt x="3738202" y="1193880"/>
                  <a:pt x="3643189" y="1241389"/>
                </a:cubicBezTo>
                <a:cubicBezTo>
                  <a:pt x="3548176" y="1288898"/>
                  <a:pt x="3241231" y="1216943"/>
                  <a:pt x="3084418" y="1241389"/>
                </a:cubicBezTo>
                <a:cubicBezTo>
                  <a:pt x="2927605" y="1265835"/>
                  <a:pt x="2841035" y="1208982"/>
                  <a:pt x="2743567" y="1241389"/>
                </a:cubicBezTo>
                <a:cubicBezTo>
                  <a:pt x="2646099" y="1273796"/>
                  <a:pt x="2545565" y="1240429"/>
                  <a:pt x="2402717" y="1241389"/>
                </a:cubicBezTo>
                <a:cubicBezTo>
                  <a:pt x="2259869" y="1242349"/>
                  <a:pt x="2025216" y="1177779"/>
                  <a:pt x="1843946" y="1241389"/>
                </a:cubicBezTo>
                <a:cubicBezTo>
                  <a:pt x="1662676" y="1304999"/>
                  <a:pt x="1604385" y="1195902"/>
                  <a:pt x="1430455" y="1241389"/>
                </a:cubicBezTo>
                <a:cubicBezTo>
                  <a:pt x="1256525" y="1286876"/>
                  <a:pt x="991800" y="1181118"/>
                  <a:pt x="799043" y="1241389"/>
                </a:cubicBezTo>
                <a:cubicBezTo>
                  <a:pt x="606286" y="1301660"/>
                  <a:pt x="225591" y="1224407"/>
                  <a:pt x="0" y="1241389"/>
                </a:cubicBezTo>
                <a:cubicBezTo>
                  <a:pt x="-16978" y="1138068"/>
                  <a:pt x="24463" y="925702"/>
                  <a:pt x="0" y="815179"/>
                </a:cubicBezTo>
                <a:cubicBezTo>
                  <a:pt x="-24463" y="704656"/>
                  <a:pt x="4827" y="527774"/>
                  <a:pt x="0" y="388969"/>
                </a:cubicBezTo>
                <a:cubicBezTo>
                  <a:pt x="-4827" y="250164"/>
                  <a:pt x="29872" y="120281"/>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6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爭取更大自主權</a:t>
            </a:r>
          </a:p>
          <a:p>
            <a:pPr lvl="0">
              <a:lnSpc>
                <a:spcPts val="26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然而</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由於半數議員仍由官方選任</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知識分子認為這只是一個開始</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仍需繼續爭取更大的自治權力。</a:t>
            </a:r>
          </a:p>
        </p:txBody>
      </p:sp>
    </p:spTree>
    <p:extLst>
      <p:ext uri="{BB962C8B-B14F-4D97-AF65-F5344CB8AC3E}">
        <p14:creationId xmlns:p14="http://schemas.microsoft.com/office/powerpoint/2010/main" val="1276896793"/>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圖片 22" descr="一張含有 圓形 的圖片&#10;&#10;AI 產生的內容可能不正確。">
            <a:extLst>
              <a:ext uri="{FF2B5EF4-FFF2-40B4-BE49-F238E27FC236}">
                <a16:creationId xmlns:a16="http://schemas.microsoft.com/office/drawing/2014/main" xmlns="" id="{F8C66BCA-A54D-DCE9-A01E-82E946CD21A0}"/>
              </a:ext>
            </a:extLst>
          </p:cNvPr>
          <p:cNvPicPr>
            <a:picLocks noChangeAspect="1"/>
          </p:cNvPicPr>
          <p:nvPr/>
        </p:nvPicPr>
        <p:blipFill>
          <a:blip r:embed="rId3"/>
          <a:stretch>
            <a:fillRect/>
          </a:stretch>
        </p:blipFill>
        <p:spPr>
          <a:xfrm rot="12494924">
            <a:off x="4967860" y="1272954"/>
            <a:ext cx="6680512" cy="5172009"/>
          </a:xfrm>
          <a:prstGeom prst="rect">
            <a:avLst/>
          </a:prstGeom>
        </p:spPr>
      </p:pic>
      <p:sp>
        <p:nvSpPr>
          <p:cNvPr id="10" name="Google Shape;156;p9">
            <a:extLst>
              <a:ext uri="{FF2B5EF4-FFF2-40B4-BE49-F238E27FC236}">
                <a16:creationId xmlns:a16="http://schemas.microsoft.com/office/drawing/2014/main" xmlns="" id="{BFAAEE39-992D-2622-E393-67E1982947DC}"/>
              </a:ext>
            </a:extLst>
          </p:cNvPr>
          <p:cNvSpPr txBox="1">
            <a:spLocks/>
          </p:cNvSpPr>
          <p:nvPr/>
        </p:nvSpPr>
        <p:spPr>
          <a:xfrm>
            <a:off x="3533213" y="1004226"/>
            <a:ext cx="3578788" cy="665061"/>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2400" b="1" dirty="0">
                <a:latin typeface="Microsoft JhengHei"/>
                <a:ea typeface="Microsoft JhengHei"/>
                <a:cs typeface="Microsoft JhengHei"/>
                <a:sym typeface="Microsoft JhengHei"/>
              </a:rPr>
              <a:t>林獻堂與蔣渭水的比較 </a:t>
            </a:r>
            <a:endParaRPr lang="en-US" altLang="zh-TW" sz="2400" dirty="0">
              <a:latin typeface="Microsoft JhengHei"/>
              <a:ea typeface="Microsoft JhengHei"/>
              <a:cs typeface="Microsoft JhengHei"/>
              <a:sym typeface="Microsoft JhengHei"/>
            </a:endParaRPr>
          </a:p>
        </p:txBody>
      </p:sp>
      <p:sp>
        <p:nvSpPr>
          <p:cNvPr id="15" name="Google Shape;102;p3">
            <a:extLst>
              <a:ext uri="{FF2B5EF4-FFF2-40B4-BE49-F238E27FC236}">
                <a16:creationId xmlns:a16="http://schemas.microsoft.com/office/drawing/2014/main" xmlns="" id="{9C65B7F4-C42A-B91A-07AE-0F8F6CF89FE2}"/>
              </a:ext>
            </a:extLst>
          </p:cNvPr>
          <p:cNvSpPr txBox="1">
            <a:spLocks/>
          </p:cNvSpPr>
          <p:nvPr/>
        </p:nvSpPr>
        <p:spPr>
          <a:xfrm>
            <a:off x="5489244" y="2600565"/>
            <a:ext cx="2190073" cy="171025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280"/>
              </a:lnSpc>
              <a:buSzPct val="95000"/>
            </a:pPr>
            <a:r>
              <a:rPr lang="zh-TW" altLang="en-US" sz="1600" b="1" dirty="0">
                <a:solidFill>
                  <a:schemeClr val="tx1"/>
                </a:solidFill>
                <a:highlight>
                  <a:srgbClr val="FED55C"/>
                </a:highlight>
                <a:latin typeface="Microsoft JhengHei"/>
                <a:ea typeface="Microsoft JhengHei"/>
                <a:cs typeface="Microsoft JhengHei"/>
                <a:sym typeface="Microsoft JhengHei"/>
              </a:rPr>
              <a:t>林獻堂</a:t>
            </a:r>
            <a:endParaRPr lang="en-US" altLang="zh-TW" sz="1600" b="1" dirty="0">
              <a:solidFill>
                <a:schemeClr val="tx1"/>
              </a:solidFill>
              <a:highlight>
                <a:srgbClr val="FED55C"/>
              </a:highlight>
              <a:latin typeface="Microsoft JhengHei"/>
              <a:ea typeface="Microsoft JhengHei"/>
              <a:cs typeface="Microsoft JhengHei"/>
              <a:sym typeface="Microsoft JhengHei"/>
            </a:endParaRPr>
          </a:p>
          <a:p>
            <a:pPr>
              <a:lnSpc>
                <a:spcPts val="2280"/>
              </a:lnSpc>
              <a:buSzPct val="95000"/>
            </a:pPr>
            <a:r>
              <a:rPr lang="zh-TW" altLang="en-US" sz="1600" dirty="0">
                <a:solidFill>
                  <a:schemeClr val="tx1"/>
                </a:solidFill>
                <a:latin typeface="Microsoft JhengHei"/>
                <a:ea typeface="Microsoft JhengHei"/>
                <a:cs typeface="Microsoft JhengHei"/>
                <a:sym typeface="Microsoft JhengHei"/>
              </a:rPr>
              <a:t>出身臺中望族，擁有豐富的社會資源。主要通過文化和教育方式推動社會改革。</a:t>
            </a:r>
          </a:p>
        </p:txBody>
      </p:sp>
      <p:sp>
        <p:nvSpPr>
          <p:cNvPr id="16" name="Google Shape;102;p3">
            <a:extLst>
              <a:ext uri="{FF2B5EF4-FFF2-40B4-BE49-F238E27FC236}">
                <a16:creationId xmlns:a16="http://schemas.microsoft.com/office/drawing/2014/main" xmlns="" id="{74B6D8A3-DDF4-8ACB-294A-A6B8450CA354}"/>
              </a:ext>
            </a:extLst>
          </p:cNvPr>
          <p:cNvSpPr txBox="1">
            <a:spLocks/>
          </p:cNvSpPr>
          <p:nvPr/>
        </p:nvSpPr>
        <p:spPr>
          <a:xfrm>
            <a:off x="9026837" y="3294866"/>
            <a:ext cx="2395546" cy="171025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280"/>
              </a:lnSpc>
              <a:buSzPct val="95000"/>
            </a:pPr>
            <a:r>
              <a:rPr lang="zh-TW" altLang="en-US" sz="1600" b="1" dirty="0">
                <a:solidFill>
                  <a:schemeClr val="tx1"/>
                </a:solidFill>
                <a:latin typeface="Microsoft JhengHei"/>
                <a:ea typeface="Microsoft JhengHei"/>
                <a:cs typeface="Microsoft JhengHei"/>
                <a:sym typeface="Microsoft JhengHei"/>
              </a:rPr>
              <a:t>蔣渭水</a:t>
            </a:r>
            <a:endParaRPr lang="en-US" altLang="zh-TW" sz="1600" b="1" dirty="0">
              <a:solidFill>
                <a:schemeClr val="tx1"/>
              </a:solidFill>
              <a:latin typeface="Microsoft JhengHei"/>
              <a:ea typeface="Microsoft JhengHei"/>
              <a:cs typeface="Microsoft JhengHei"/>
              <a:sym typeface="Microsoft JhengHei"/>
            </a:endParaRPr>
          </a:p>
          <a:p>
            <a:pPr>
              <a:lnSpc>
                <a:spcPts val="2280"/>
              </a:lnSpc>
              <a:buSzPct val="95000"/>
            </a:pPr>
            <a:r>
              <a:rPr lang="zh-TW" altLang="en-US" sz="1600" dirty="0">
                <a:latin typeface="Microsoft JhengHei"/>
                <a:ea typeface="Microsoft JhengHei"/>
                <a:cs typeface="Microsoft JhengHei"/>
                <a:sym typeface="Microsoft JhengHei"/>
              </a:rPr>
              <a:t>出身宜蘭平民，是醫生出身。更多地參與直接的政治運動，如組織工會和政黨。</a:t>
            </a:r>
          </a:p>
        </p:txBody>
      </p:sp>
      <p:sp>
        <p:nvSpPr>
          <p:cNvPr id="17" name="Google Shape;102;p3">
            <a:extLst>
              <a:ext uri="{FF2B5EF4-FFF2-40B4-BE49-F238E27FC236}">
                <a16:creationId xmlns:a16="http://schemas.microsoft.com/office/drawing/2014/main" xmlns="" id="{6A26C62C-E15C-87D1-E198-534A170AA00F}"/>
              </a:ext>
            </a:extLst>
          </p:cNvPr>
          <p:cNvSpPr txBox="1">
            <a:spLocks/>
          </p:cNvSpPr>
          <p:nvPr/>
        </p:nvSpPr>
        <p:spPr>
          <a:xfrm>
            <a:off x="3687734" y="4678171"/>
            <a:ext cx="4441826" cy="16427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spcAft>
                <a:spcPts val="1200"/>
              </a:spcAft>
              <a:buSzPct val="95000"/>
            </a:pPr>
            <a:r>
              <a:rPr lang="zh-TW" altLang="en-US" sz="1600" b="1" dirty="0">
                <a:solidFill>
                  <a:schemeClr val="bg1"/>
                </a:solidFill>
                <a:highlight>
                  <a:srgbClr val="A86400"/>
                </a:highlight>
                <a:latin typeface="Microsoft JhengHei"/>
                <a:ea typeface="Microsoft JhengHei"/>
                <a:cs typeface="Microsoft JhengHei"/>
                <a:sym typeface="Microsoft JhengHei"/>
              </a:rPr>
              <a:t> 共同點：</a:t>
            </a:r>
          </a:p>
          <a:p>
            <a:pPr>
              <a:lnSpc>
                <a:spcPts val="1480"/>
              </a:lnSpc>
              <a:spcAft>
                <a:spcPts val="1200"/>
              </a:spcAft>
              <a:buSzPct val="95000"/>
            </a:pPr>
            <a:r>
              <a:rPr lang="en-US" altLang="zh-TW" sz="1600" b="1" dirty="0">
                <a:latin typeface="Microsoft JhengHei"/>
                <a:ea typeface="Microsoft JhengHei"/>
                <a:cs typeface="Microsoft JhengHei"/>
                <a:sym typeface="Microsoft JhengHei"/>
              </a:rPr>
              <a:t>1</a:t>
            </a:r>
            <a:r>
              <a:rPr lang="zh-TW" altLang="en-US" sz="1600" b="1" dirty="0">
                <a:latin typeface="Microsoft JhengHei"/>
                <a:ea typeface="Microsoft JhengHei"/>
                <a:cs typeface="Microsoft JhengHei"/>
                <a:sym typeface="Microsoft JhengHei"/>
              </a:rPr>
              <a:t>、都是文化協會的重要領導人物</a:t>
            </a:r>
          </a:p>
          <a:p>
            <a:pPr>
              <a:lnSpc>
                <a:spcPts val="1480"/>
              </a:lnSpc>
              <a:spcAft>
                <a:spcPts val="1200"/>
              </a:spcAft>
              <a:buSzPct val="95000"/>
            </a:pPr>
            <a:r>
              <a:rPr lang="en-US" altLang="zh-TW" sz="1600" b="1" dirty="0">
                <a:latin typeface="Microsoft JhengHei"/>
                <a:ea typeface="Microsoft JhengHei"/>
                <a:cs typeface="Microsoft JhengHei"/>
                <a:sym typeface="Microsoft JhengHei"/>
              </a:rPr>
              <a:t>2</a:t>
            </a:r>
            <a:r>
              <a:rPr lang="zh-TW" altLang="en-US" sz="1600" b="1" dirty="0">
                <a:latin typeface="Microsoft JhengHei"/>
                <a:ea typeface="Microsoft JhengHei"/>
                <a:cs typeface="Microsoft JhengHei"/>
                <a:sym typeface="Microsoft JhengHei"/>
              </a:rPr>
              <a:t>、都參與臺灣議會設置請願運動</a:t>
            </a:r>
          </a:p>
          <a:p>
            <a:pPr>
              <a:lnSpc>
                <a:spcPts val="1480"/>
              </a:lnSpc>
              <a:spcAft>
                <a:spcPts val="1200"/>
              </a:spcAft>
              <a:buSzPct val="95000"/>
            </a:pPr>
            <a:r>
              <a:rPr lang="en-US" altLang="zh-TW" sz="1600" b="1" dirty="0">
                <a:latin typeface="Microsoft JhengHei"/>
                <a:ea typeface="Microsoft JhengHei"/>
                <a:cs typeface="Microsoft JhengHei"/>
                <a:sym typeface="Microsoft JhengHei"/>
              </a:rPr>
              <a:t>3</a:t>
            </a:r>
            <a:r>
              <a:rPr lang="zh-TW" altLang="en-US" sz="1600" b="1" dirty="0">
                <a:latin typeface="Microsoft JhengHei"/>
                <a:ea typeface="Microsoft JhengHei"/>
                <a:cs typeface="Microsoft JhengHei"/>
                <a:sym typeface="Microsoft JhengHei"/>
              </a:rPr>
              <a:t>、都致力採用非武裝的方式為臺灣人爭取權利</a:t>
            </a:r>
          </a:p>
        </p:txBody>
      </p:sp>
      <p:sp>
        <p:nvSpPr>
          <p:cNvPr id="14" name="Google Shape;102;p3">
            <a:extLst>
              <a:ext uri="{FF2B5EF4-FFF2-40B4-BE49-F238E27FC236}">
                <a16:creationId xmlns:a16="http://schemas.microsoft.com/office/drawing/2014/main" xmlns="" id="{880DC019-ABCA-4FC7-3A47-8A113381637A}"/>
              </a:ext>
            </a:extLst>
          </p:cNvPr>
          <p:cNvSpPr txBox="1">
            <a:spLocks/>
          </p:cNvSpPr>
          <p:nvPr/>
        </p:nvSpPr>
        <p:spPr>
          <a:xfrm>
            <a:off x="438096" y="1358430"/>
            <a:ext cx="2730239" cy="294093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480"/>
              </a:lnSpc>
              <a:buSzPct val="95000"/>
            </a:pPr>
            <a:r>
              <a:rPr lang="zh-TW" altLang="en-US" sz="1600" dirty="0">
                <a:solidFill>
                  <a:schemeClr val="tx1"/>
                </a:solidFill>
                <a:latin typeface="Microsoft JhengHei"/>
                <a:ea typeface="Microsoft JhengHei"/>
                <a:cs typeface="Microsoft JhengHei"/>
                <a:sym typeface="Microsoft JhengHei"/>
              </a:rPr>
              <a:t>林獻堂和蔣渭水都是臺灣文化協會的重要人物，他們在推動臺灣文化啟蒙和政治社會運動方面做出了巨大貢獻。儘管兩人的背景和方法有所不同，但他們都致力於提升臺灣人民的文化水平和爭取政治權利。</a:t>
            </a:r>
          </a:p>
        </p:txBody>
      </p:sp>
      <p:cxnSp>
        <p:nvCxnSpPr>
          <p:cNvPr id="12" name="直線箭頭接點 11">
            <a:extLst>
              <a:ext uri="{FF2B5EF4-FFF2-40B4-BE49-F238E27FC236}">
                <a16:creationId xmlns:a16="http://schemas.microsoft.com/office/drawing/2014/main" xmlns="" id="{8B1E2677-7468-94E4-41CB-68C73A4C5AA4}"/>
              </a:ext>
            </a:extLst>
          </p:cNvPr>
          <p:cNvCxnSpPr>
            <a:cxnSpLocks/>
          </p:cNvCxnSpPr>
          <p:nvPr/>
        </p:nvCxnSpPr>
        <p:spPr>
          <a:xfrm flipH="1">
            <a:off x="4760195" y="4856841"/>
            <a:ext cx="336936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36567727"/>
      </p:ext>
    </p:extLst>
  </p:cSld>
  <p:clrMapOvr>
    <a:masterClrMapping/>
  </p:clrMapOvr>
  <p:transition spd="slow">
    <p:push dir="u"/>
  </p:transition>
</p:sld>
</file>

<file path=ppt/theme/theme1.xml><?xml version="1.0" encoding="utf-8"?>
<a:theme xmlns:a="http://schemas.openxmlformats.org/drawingml/2006/main" name="自訂設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佈景主題">
  <a:themeElements>
    <a:clrScheme name="藍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4423</TotalTime>
  <Words>1735</Words>
  <Application>Microsoft Office PowerPoint</Application>
  <PresentationFormat>寬螢幕</PresentationFormat>
  <Paragraphs>278</Paragraphs>
  <Slides>31</Slides>
  <Notes>17</Notes>
  <HiddenSlides>0</HiddenSlides>
  <MMClips>0</MMClips>
  <ScaleCrop>false</ScaleCrop>
  <HeadingPairs>
    <vt:vector size="6" baseType="variant">
      <vt:variant>
        <vt:lpstr>使用字型</vt:lpstr>
      </vt:variant>
      <vt:variant>
        <vt:i4>13</vt:i4>
      </vt:variant>
      <vt:variant>
        <vt:lpstr>佈景主題</vt:lpstr>
      </vt:variant>
      <vt:variant>
        <vt:i4>2</vt:i4>
      </vt:variant>
      <vt:variant>
        <vt:lpstr>投影片標題</vt:lpstr>
      </vt:variant>
      <vt:variant>
        <vt:i4>31</vt:i4>
      </vt:variant>
    </vt:vector>
  </HeadingPairs>
  <TitlesOfParts>
    <vt:vector size="46" baseType="lpstr">
      <vt:lpstr>Alexandria Semi Bold</vt:lpstr>
      <vt:lpstr>Aptos</vt:lpstr>
      <vt:lpstr>DM Sans</vt:lpstr>
      <vt:lpstr>Gelasio</vt:lpstr>
      <vt:lpstr>Gelasio Semi Bold</vt:lpstr>
      <vt:lpstr>PT Serif</vt:lpstr>
      <vt:lpstr>Quattrocento</vt:lpstr>
      <vt:lpstr>Sora Light</vt:lpstr>
      <vt:lpstr>微軟正黑體</vt:lpstr>
      <vt:lpstr>微軟正黑體</vt:lpstr>
      <vt:lpstr>新細明體</vt:lpstr>
      <vt:lpstr>Arial</vt:lpstr>
      <vt:lpstr>Calibri</vt:lpstr>
      <vt:lpstr>自訂設計</vt:lpstr>
      <vt:lpstr>Office 佈景主題</vt:lpstr>
      <vt:lpstr>PowerPoint 簡報</vt:lpstr>
      <vt:lpstr>課程主旨</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臺灣文化協會 與自己的紀念日</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彩券如何 從 愛國 到 公益 ？</dc:title>
  <dc:creator>Kuma</dc:creator>
  <cp:lastModifiedBy>Microsoft 帳戶</cp:lastModifiedBy>
  <cp:revision>123</cp:revision>
  <dcterms:created xsi:type="dcterms:W3CDTF">2024-11-05T09:50:48Z</dcterms:created>
  <dcterms:modified xsi:type="dcterms:W3CDTF">2025-07-17T08:21:50Z</dcterms:modified>
</cp:coreProperties>
</file>